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21A37C-B2F9-44AA-B962-06323A3A9F8B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DC1352-50E4-4E6C-A4F7-084F6E04FA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Sound?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ound ech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3581400" cy="35814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waves travel faster through liquids and even faster through solids.</a:t>
            </a:r>
            <a:endParaRPr lang="en-US" dirty="0"/>
          </a:p>
        </p:txBody>
      </p:sp>
      <p:pic>
        <p:nvPicPr>
          <p:cNvPr id="8" name="Picture 7" descr="sound ste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362083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nd in s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023" y="2057400"/>
            <a:ext cx="8149951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how loud would an exploding Death Star be?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nd frequ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512" y="2609850"/>
            <a:ext cx="7038975" cy="2400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animals can hear sounds that are outside the range of human hearing.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nd ech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02536"/>
            <a:ext cx="6096000" cy="36149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Echolocation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nd anim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434" y="1524000"/>
            <a:ext cx="6291131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animals sense vibrations with more than </a:t>
            </a:r>
            <a:r>
              <a:rPr lang="en-US" smtClean="0"/>
              <a:t>just their ears.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sound: a form of energy that travels through the air</a:t>
            </a:r>
            <a:endParaRPr lang="en-US" dirty="0"/>
          </a:p>
        </p:txBody>
      </p:sp>
      <p:pic>
        <p:nvPicPr>
          <p:cNvPr id="5" name="Picture 4" descr="sound o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6816" y="3657600"/>
            <a:ext cx="5405615" cy="2964729"/>
          </a:xfrm>
          <a:prstGeom prst="rect">
            <a:avLst/>
          </a:prstGeom>
        </p:spPr>
      </p:pic>
      <p:pic>
        <p:nvPicPr>
          <p:cNvPr id="7" name="Content Placeholder 6" descr="sound drumm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371601"/>
            <a:ext cx="4114800" cy="27551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vibration: a back-and-forth movement of matter</a:t>
            </a:r>
            <a:endParaRPr lang="en-US" dirty="0"/>
          </a:p>
        </p:txBody>
      </p:sp>
      <p:pic>
        <p:nvPicPr>
          <p:cNvPr id="4" name="Content Placeholder 3" descr="sound vibratio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6769" y="1911350"/>
            <a:ext cx="3340100" cy="3797300"/>
          </a:xfrm>
        </p:spPr>
      </p:pic>
      <p:pic>
        <p:nvPicPr>
          <p:cNvPr id="7" name="Content Placeholder 6" descr="sound vibration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8472" y="1524000"/>
            <a:ext cx="3198694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volume: the loudness of a sound</a:t>
            </a:r>
            <a:endParaRPr lang="en-US" dirty="0"/>
          </a:p>
        </p:txBody>
      </p:sp>
      <p:pic>
        <p:nvPicPr>
          <p:cNvPr id="9" name="Content Placeholder 8" descr="sound volum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70350"/>
            <a:ext cx="5181599" cy="44740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nd pit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5782" y="1902772"/>
            <a:ext cx="6214217" cy="38884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pitch: how high or how low a sound is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frequency: the number of vibrations per second</a:t>
            </a:r>
            <a:endParaRPr lang="en-US" dirty="0"/>
          </a:p>
        </p:txBody>
      </p:sp>
      <p:pic>
        <p:nvPicPr>
          <p:cNvPr id="8" name="Content Placeholder 7" descr="sound compression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716529"/>
            <a:ext cx="4648200" cy="45607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nd pitc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715798" cy="35056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Shorter or tighter strings have a higher frequency (and a higher pitch)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+mj-lt"/>
              </a:rPr>
              <a:t>Longer or looser strings have a lower frequency (and a lower pitch)</a:t>
            </a:r>
            <a:endParaRPr lang="en-US" sz="38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 sound wave strikes a surface, three things can happen…</a:t>
            </a:r>
            <a:endParaRPr lang="en-US" dirty="0"/>
          </a:p>
        </p:txBody>
      </p:sp>
      <p:pic>
        <p:nvPicPr>
          <p:cNvPr id="4" name="Content Placeholder 3" descr="sound echo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429000" cy="24765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Reflection-a wave bounces off of a surface (echo)</a:t>
            </a:r>
          </a:p>
          <a:p>
            <a:endParaRPr lang="en-US" dirty="0" smtClean="0"/>
          </a:p>
          <a:p>
            <a:r>
              <a:rPr lang="en-US" dirty="0" smtClean="0"/>
              <a:t>Transmission-a wave passes through a material</a:t>
            </a:r>
          </a:p>
          <a:p>
            <a:endParaRPr lang="en-US" dirty="0" smtClean="0"/>
          </a:p>
          <a:p>
            <a:r>
              <a:rPr lang="en-US" dirty="0" smtClean="0"/>
              <a:t>Absorption-a wave passes into a material and dies out</a:t>
            </a:r>
            <a:endParaRPr lang="en-US" dirty="0"/>
          </a:p>
        </p:txBody>
      </p:sp>
      <p:pic>
        <p:nvPicPr>
          <p:cNvPr id="8" name="Picture 7" descr="sound pro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038600"/>
            <a:ext cx="3560053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Vocal chords produce vibrations, sound waves move through the air, finally vibrations move the ear drum.</a:t>
            </a:r>
            <a:endParaRPr lang="en-US" sz="3200" dirty="0"/>
          </a:p>
        </p:txBody>
      </p:sp>
      <p:pic>
        <p:nvPicPr>
          <p:cNvPr id="10" name="Content Placeholder 9" descr="sound voc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81958"/>
            <a:ext cx="4059238" cy="2856084"/>
          </a:xfrm>
        </p:spPr>
      </p:pic>
      <p:pic>
        <p:nvPicPr>
          <p:cNvPr id="11" name="Content Placeholder 10" descr="sound vibration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5312"/>
            <a:ext cx="4059238" cy="31093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295</TotalTime>
  <Words>180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What is Sound?</vt:lpstr>
      <vt:lpstr>sound: a form of energy that travels through the air</vt:lpstr>
      <vt:lpstr>vibration: a back-and-forth movement of matter</vt:lpstr>
      <vt:lpstr>volume: the loudness of a sound</vt:lpstr>
      <vt:lpstr>pitch: how high or how low a sound is</vt:lpstr>
      <vt:lpstr>frequency: the number of vibrations per second</vt:lpstr>
      <vt:lpstr>Shorter or tighter strings have a higher frequency (and a higher pitch)</vt:lpstr>
      <vt:lpstr>When a sound wave strikes a surface, three things can happen…</vt:lpstr>
      <vt:lpstr>Vocal chords produce vibrations, sound waves move through the air, finally vibrations move the ear drum.</vt:lpstr>
      <vt:lpstr>Sound waves travel faster through liquids and even faster through solids.</vt:lpstr>
      <vt:lpstr>Just how loud would an exploding Death Star be?</vt:lpstr>
      <vt:lpstr>Many animals can hear sounds that are outside the range of human hearing.</vt:lpstr>
      <vt:lpstr>Echolocation</vt:lpstr>
      <vt:lpstr>Many animals sense vibrations with more than just their ears.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Sound?</dc:title>
  <dc:creator>ericnorris</dc:creator>
  <cp:lastModifiedBy>ericnorris</cp:lastModifiedBy>
  <cp:revision>7</cp:revision>
  <dcterms:created xsi:type="dcterms:W3CDTF">2013-10-27T21:22:10Z</dcterms:created>
  <dcterms:modified xsi:type="dcterms:W3CDTF">2013-10-28T02:17:29Z</dcterms:modified>
</cp:coreProperties>
</file>