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14704A-2F96-47C0-82D7-4A48E1C0CF7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124F02-7C84-419E-A0CF-861990B87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Light?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gam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447139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pic>
        <p:nvPicPr>
          <p:cNvPr id="5" name="Picture 4" descr="light gam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343400"/>
            <a:ext cx="2067739" cy="2067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comp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877" y="2171299"/>
            <a:ext cx="8132923" cy="32389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waves are compression waves (a)</a:t>
            </a:r>
            <a:br>
              <a:rPr lang="en-US" dirty="0" smtClean="0"/>
            </a:br>
            <a:r>
              <a:rPr lang="en-US" dirty="0" smtClean="0"/>
              <a:t>Light waves are transverse waves (b)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sp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2362200" cy="5118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thought sound was fast!</a:t>
            </a:r>
            <a:endParaRPr lang="en-US" dirty="0"/>
          </a:p>
        </p:txBody>
      </p:sp>
      <p:pic>
        <p:nvPicPr>
          <p:cNvPr id="5" name="Picture 4" descr="light spe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057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su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5863057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feel the energy in light when you stand out in sunlight.</a:t>
            </a:r>
            <a:endParaRPr lang="en-US" dirty="0"/>
          </a:p>
        </p:txBody>
      </p:sp>
      <p:pic>
        <p:nvPicPr>
          <p:cNvPr id="5" name="Picture 4" descr="light 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956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from a light bulb comes from a burning filament.</a:t>
            </a:r>
            <a:endParaRPr lang="en-US" dirty="0"/>
          </a:p>
        </p:txBody>
      </p:sp>
      <p:pic>
        <p:nvPicPr>
          <p:cNvPr id="5" name="Picture 4" descr="light bul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7087229" cy="4723638"/>
          </a:xfrm>
          <a:prstGeom prst="rect">
            <a:avLst/>
          </a:prstGeom>
        </p:spPr>
      </p:pic>
      <p:pic>
        <p:nvPicPr>
          <p:cNvPr id="7" name="Content Placeholder 6" descr="light bul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819400"/>
            <a:ext cx="1876425" cy="2438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la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685585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laser gives off light in a narrow beam.</a:t>
            </a:r>
            <a:endParaRPr lang="en-US" dirty="0"/>
          </a:p>
        </p:txBody>
      </p:sp>
      <p:pic>
        <p:nvPicPr>
          <p:cNvPr id="5" name="Picture 4" descr="light lase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3886200" cy="30263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abso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4290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light energy is absorbed and some is reflected.</a:t>
            </a:r>
            <a:endParaRPr lang="en-US" dirty="0"/>
          </a:p>
        </p:txBody>
      </p:sp>
      <p:pic>
        <p:nvPicPr>
          <p:cNvPr id="5" name="Picture 4" descr="light absrorb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133600"/>
            <a:ext cx="3305175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refl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5181600" cy="345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smooth surface reflects light in a predictable pattern.</a:t>
            </a:r>
            <a:endParaRPr lang="en-US" dirty="0"/>
          </a:p>
        </p:txBody>
      </p:sp>
      <p:pic>
        <p:nvPicPr>
          <p:cNvPr id="5" name="Picture 4" descr="light reflec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000" y="3276600"/>
            <a:ext cx="4084320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reflectio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36911"/>
            <a:ext cx="3810000" cy="41461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Light reflects off a smooth surface at the same angle in which it contacted the surface.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refra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3080996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refraction: the bending of light rays</a:t>
            </a:r>
            <a:endParaRPr lang="en-US" dirty="0"/>
          </a:p>
        </p:txBody>
      </p:sp>
      <p:pic>
        <p:nvPicPr>
          <p:cNvPr id="5" name="Picture 4" descr="light refrac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09800"/>
            <a:ext cx="434000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photo nega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38299"/>
            <a:ext cx="6248400" cy="45661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is what allows us to take pictures.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frosted g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015" y="1524000"/>
            <a:ext cx="6863969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Transparent-Translucent-Opaque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</a:t>
            </a:r>
            <a:endParaRPr lang="en-US" dirty="0"/>
          </a:p>
        </p:txBody>
      </p:sp>
      <p:pic>
        <p:nvPicPr>
          <p:cNvPr id="5" name="Picture 4" descr="light transpar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057400"/>
            <a:ext cx="5257800" cy="3505200"/>
          </a:xfrm>
          <a:prstGeom prst="rect">
            <a:avLst/>
          </a:prstGeom>
        </p:spPr>
      </p:pic>
      <p:pic>
        <p:nvPicPr>
          <p:cNvPr id="7" name="Content Placeholder 6" descr="light transpar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34290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transluc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19400"/>
            <a:ext cx="4476750" cy="36385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Translucent</a:t>
            </a:r>
            <a:endParaRPr lang="en-US" dirty="0"/>
          </a:p>
        </p:txBody>
      </p:sp>
      <p:pic>
        <p:nvPicPr>
          <p:cNvPr id="5" name="Picture 4" descr="light transluce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opa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4769188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Opaque</a:t>
            </a:r>
            <a:endParaRPr lang="en-US"/>
          </a:p>
        </p:txBody>
      </p:sp>
      <p:pic>
        <p:nvPicPr>
          <p:cNvPr id="5" name="Picture 4" descr="light opaqu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40995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13" name="Content Placeholder 12" descr="light wav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38600" cy="1899077"/>
          </a:xfrm>
        </p:spPr>
      </p:pic>
      <p:pic>
        <p:nvPicPr>
          <p:cNvPr id="12" name="Content Placeholder 11" descr="sound compressio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4038600" cy="171141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Light and sound are both energy that travel as waves, but only one is found in space.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pic>
        <p:nvPicPr>
          <p:cNvPr id="14" name="Picture 13" descr="light sp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343400"/>
            <a:ext cx="3962400" cy="1981200"/>
          </a:xfrm>
          <a:prstGeom prst="rect">
            <a:avLst/>
          </a:prstGeom>
        </p:spPr>
      </p:pic>
      <p:pic>
        <p:nvPicPr>
          <p:cNvPr id="15" name="Picture 14" descr="sound in sp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343400"/>
            <a:ext cx="4141415" cy="1781175"/>
          </a:xfrm>
          <a:prstGeom prst="rect">
            <a:avLst/>
          </a:prstGeom>
        </p:spPr>
      </p:pic>
      <p:sp>
        <p:nvSpPr>
          <p:cNvPr id="16" name="&quot;No&quot; Symbol 15"/>
          <p:cNvSpPr/>
          <p:nvPr/>
        </p:nvSpPr>
        <p:spPr>
          <a:xfrm>
            <a:off x="5410200" y="4114800"/>
            <a:ext cx="2667000" cy="2286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ight spectru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54" y="1704350"/>
            <a:ext cx="8591046" cy="423925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Visible light is only a small part of all light.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nd 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953000" cy="26746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animals see the </a:t>
            </a:r>
            <a:r>
              <a:rPr lang="en-US" smtClean="0"/>
              <a:t>same colors.</a:t>
            </a:r>
            <a:endParaRPr lang="en-US"/>
          </a:p>
        </p:txBody>
      </p:sp>
      <p:pic>
        <p:nvPicPr>
          <p:cNvPr id="5" name="Picture 4" descr="bend col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038600"/>
            <a:ext cx="6019800" cy="26561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infra 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714750" cy="27860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</a:t>
            </a:r>
            <a:endParaRPr lang="en-US" dirty="0"/>
          </a:p>
        </p:txBody>
      </p:sp>
      <p:pic>
        <p:nvPicPr>
          <p:cNvPr id="5" name="Picture 4" descr="light infra r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124200"/>
            <a:ext cx="4800600" cy="32716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r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562600" cy="44591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ul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52016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Ultraviolet</a:t>
            </a:r>
            <a:endParaRPr lang="en-US" dirty="0"/>
          </a:p>
        </p:txBody>
      </p:sp>
      <p:pic>
        <p:nvPicPr>
          <p:cNvPr id="5" name="Picture 4" descr="light ult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09800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ght x 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4008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157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What is Light?</vt:lpstr>
      <vt:lpstr>Light is what allows us to take pictures.</vt:lpstr>
      <vt:lpstr>Light and sound are both energy that travel as waves, but only one is found in space.</vt:lpstr>
      <vt:lpstr>Visible light is only a small part of all light.</vt:lpstr>
      <vt:lpstr>Not all animals see the same colors.</vt:lpstr>
      <vt:lpstr>Infrared</vt:lpstr>
      <vt:lpstr>Visible light</vt:lpstr>
      <vt:lpstr>Ultraviolet</vt:lpstr>
      <vt:lpstr>X-ray</vt:lpstr>
      <vt:lpstr>Gamma rays</vt:lpstr>
      <vt:lpstr>Sound waves are compression waves (a) Light waves are transverse waves (b)</vt:lpstr>
      <vt:lpstr>And you thought sound was fast!</vt:lpstr>
      <vt:lpstr>You feel the energy in light when you stand out in sunlight.</vt:lpstr>
      <vt:lpstr>Heat from a light bulb comes from a burning filament.</vt:lpstr>
      <vt:lpstr>A laser gives off light in a narrow beam.</vt:lpstr>
      <vt:lpstr>Some light energy is absorbed and some is reflected.</vt:lpstr>
      <vt:lpstr>A smooth surface reflects light in a predictable pattern.</vt:lpstr>
      <vt:lpstr>Light reflects off a smooth surface at the same angle in which it contacted the surface.</vt:lpstr>
      <vt:lpstr>refraction: the bending of light rays</vt:lpstr>
      <vt:lpstr>Transparent-Translucent-Opaque</vt:lpstr>
      <vt:lpstr>Transparent</vt:lpstr>
      <vt:lpstr>Translucent</vt:lpstr>
      <vt:lpstr>Opaque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Light?</dc:title>
  <dc:creator>ericnorris</dc:creator>
  <cp:lastModifiedBy>ericnorris</cp:lastModifiedBy>
  <cp:revision>9</cp:revision>
  <dcterms:created xsi:type="dcterms:W3CDTF">2013-11-03T23:09:47Z</dcterms:created>
  <dcterms:modified xsi:type="dcterms:W3CDTF">2013-11-10T21:58:56Z</dcterms:modified>
</cp:coreProperties>
</file>