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FF48A7-C4CD-4C35-9E81-0604F3CB13D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178C17-B723-473A-A021-5D61DE80B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co hin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6615155" cy="37655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animal endangered?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animal endangered?</a:t>
            </a:r>
            <a:endParaRPr lang="en-US" dirty="0"/>
          </a:p>
        </p:txBody>
      </p:sp>
      <p:pic>
        <p:nvPicPr>
          <p:cNvPr id="7" name="Content Placeholder 6" descr="eco hine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070" y="1524000"/>
            <a:ext cx="3429497" cy="4572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insect can only live in one kind of ecosystem.</a:t>
            </a:r>
          </a:p>
          <a:p>
            <a:endParaRPr lang="en-US" dirty="0" smtClean="0"/>
          </a:p>
          <a:p>
            <a:r>
              <a:rPr lang="en-US" dirty="0" smtClean="0"/>
              <a:t>If something happens to that ecosystem…</a:t>
            </a:r>
          </a:p>
          <a:p>
            <a:endParaRPr lang="en-US" dirty="0" smtClean="0"/>
          </a:p>
          <a:p>
            <a:r>
              <a:rPr lang="en-US" dirty="0" smtClean="0"/>
              <a:t>…the insect may not survive.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Mangrove swamp</a:t>
            </a:r>
            <a:endParaRPr lang="en-US" dirty="0"/>
          </a:p>
        </p:txBody>
      </p:sp>
      <p:pic>
        <p:nvPicPr>
          <p:cNvPr id="8" name="Content Placeholder 7" descr="eco ma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514600"/>
            <a:ext cx="4973638" cy="3978910"/>
          </a:xfrm>
        </p:spPr>
      </p:pic>
      <p:pic>
        <p:nvPicPr>
          <p:cNvPr id="7" name="Content Placeholder 6" descr="1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4059238" cy="304442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Okefenokee Swamp</a:t>
            </a:r>
            <a:endParaRPr lang="en-US" dirty="0"/>
          </a:p>
        </p:txBody>
      </p:sp>
      <p:pic>
        <p:nvPicPr>
          <p:cNvPr id="12" name="Content Placeholder 11" descr="eco ok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9069" y="1819275"/>
            <a:ext cx="2857500" cy="3981450"/>
          </a:xfrm>
        </p:spPr>
      </p:pic>
      <p:pic>
        <p:nvPicPr>
          <p:cNvPr id="11" name="Content Placeholder 10" descr="eco ok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9418" y="1877219"/>
            <a:ext cx="3990181" cy="39901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Okefenokee Swamp</a:t>
            </a:r>
            <a:endParaRPr lang="en-US" dirty="0"/>
          </a:p>
        </p:txBody>
      </p:sp>
      <p:pic>
        <p:nvPicPr>
          <p:cNvPr id="5" name="Content Placeholder 4" descr="eco ok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876800" cy="3103418"/>
          </a:xfrm>
        </p:spPr>
      </p:pic>
      <p:pic>
        <p:nvPicPr>
          <p:cNvPr id="6" name="Content Placeholder 5" descr="eco ok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0506" y="3733800"/>
            <a:ext cx="4303058" cy="274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co pitc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226430" cy="2971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Carnivorous Plants</a:t>
            </a:r>
            <a:endParaRPr lang="en-US" dirty="0"/>
          </a:p>
        </p:txBody>
      </p:sp>
      <p:pic>
        <p:nvPicPr>
          <p:cNvPr id="8" name="Picture 7" descr="eco sund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648602" cy="4953000"/>
          </a:xfrm>
          <a:prstGeom prst="rect">
            <a:avLst/>
          </a:prstGeom>
        </p:spPr>
      </p:pic>
      <p:pic>
        <p:nvPicPr>
          <p:cNvPr id="9" name="Picture 8" descr="eco flytr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886200"/>
            <a:ext cx="3281825" cy="24826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populations of living things in coastal communities are different from those found in the swamps.</a:t>
            </a:r>
            <a:endParaRPr lang="en-US" sz="3600" dirty="0"/>
          </a:p>
        </p:txBody>
      </p:sp>
      <p:pic>
        <p:nvPicPr>
          <p:cNvPr id="4" name="Content Placeholder 3" descr="eco coast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4128"/>
            <a:ext cx="4059238" cy="3031743"/>
          </a:xfrm>
        </p:spPr>
      </p:pic>
      <p:pic>
        <p:nvPicPr>
          <p:cNvPr id="7" name="Content Placeholder 6" descr="eco bea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6793"/>
            <a:ext cx="4059238" cy="29064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town (rural)</a:t>
            </a:r>
            <a:endParaRPr lang="en-US" dirty="0"/>
          </a:p>
        </p:txBody>
      </p:sp>
      <p:pic>
        <p:nvPicPr>
          <p:cNvPr id="7" name="Content Placeholder 6" descr="eco small tow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4038600" cy="2791682"/>
          </a:xfrm>
        </p:spPr>
      </p:pic>
      <p:pic>
        <p:nvPicPr>
          <p:cNvPr id="8" name="Content Placeholder 7" descr="eco atlanta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4234484" cy="27053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live?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Big city (urban)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the living and nonliving things in an area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ecosystem can be very small.</a:t>
            </a:r>
            <a:endParaRPr lang="en-US" dirty="0"/>
          </a:p>
        </p:txBody>
      </p:sp>
      <p:pic>
        <p:nvPicPr>
          <p:cNvPr id="4" name="Content Placeholder 3" descr="eco underrock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9944" y="2352675"/>
            <a:ext cx="3333750" cy="2914650"/>
          </a:xfrm>
        </p:spPr>
      </p:pic>
      <p:pic>
        <p:nvPicPr>
          <p:cNvPr id="7" name="Content Placeholder 6" descr="eco under ro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ecosystem can also be large.</a:t>
            </a:r>
            <a:endParaRPr lang="en-US" dirty="0"/>
          </a:p>
        </p:txBody>
      </p:sp>
      <p:pic>
        <p:nvPicPr>
          <p:cNvPr id="11" name="Content Placeholder 10" descr="eco 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027" y="1524000"/>
            <a:ext cx="6093946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Living</a:t>
            </a:r>
            <a:endParaRPr lang="en-US" dirty="0"/>
          </a:p>
        </p:txBody>
      </p:sp>
      <p:pic>
        <p:nvPicPr>
          <p:cNvPr id="9" name="Content Placeholder 8" descr="eco li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8155"/>
            <a:ext cx="4038600" cy="2880603"/>
          </a:xfrm>
        </p:spPr>
      </p:pic>
      <p:pic>
        <p:nvPicPr>
          <p:cNvPr id="10" name="Content Placeholder 9" descr="eco n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up the Blue Ridge mountains ecosystem?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Nonliving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group of the same kind of living things in an ecosystem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 p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524001"/>
            <a:ext cx="4267200" cy="3210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populations.</a:t>
            </a:r>
            <a:endParaRPr lang="en-US" dirty="0"/>
          </a:p>
        </p:txBody>
      </p:sp>
      <p:pic>
        <p:nvPicPr>
          <p:cNvPr id="5" name="Picture 4" descr="eco po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3375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 pop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310" y="1524000"/>
            <a:ext cx="7099379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not an example of a population?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146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What is an Ecosystem?</vt:lpstr>
      <vt:lpstr>Where do you live?</vt:lpstr>
      <vt:lpstr>ecosystem</vt:lpstr>
      <vt:lpstr>An ecosystem can be very small.</vt:lpstr>
      <vt:lpstr>An ecosystem can also be large.</vt:lpstr>
      <vt:lpstr>What makes up the Blue Ridge mountains ecosystem?</vt:lpstr>
      <vt:lpstr>population</vt:lpstr>
      <vt:lpstr>These are populations.</vt:lpstr>
      <vt:lpstr>Why is this not an example of a population?</vt:lpstr>
      <vt:lpstr>Why is this animal endangered?</vt:lpstr>
      <vt:lpstr>Why is this animal endangered?</vt:lpstr>
      <vt:lpstr>Mangrove swamp</vt:lpstr>
      <vt:lpstr>The Okefenokee Swamp</vt:lpstr>
      <vt:lpstr>The Okefenokee Swamp</vt:lpstr>
      <vt:lpstr>Carnivorous Plants</vt:lpstr>
      <vt:lpstr>The populations of living things in coastal communities are different from those found in the swamps.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ericnorris</dc:creator>
  <cp:lastModifiedBy>ericnorris</cp:lastModifiedBy>
  <cp:revision>7</cp:revision>
  <dcterms:created xsi:type="dcterms:W3CDTF">2013-09-02T18:43:42Z</dcterms:created>
  <dcterms:modified xsi:type="dcterms:W3CDTF">2013-09-02T20:00:49Z</dcterms:modified>
</cp:coreProperties>
</file>