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1" r:id="rId5"/>
    <p:sldId id="262" r:id="rId6"/>
    <p:sldId id="259" r:id="rId7"/>
    <p:sldId id="258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DF565D-30FE-460B-8879-6641623C333C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D482A4-6E43-49E3-A4C7-0C25D287F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Inquiry Tools?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Non-standard units of measure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Cubit</a:t>
            </a:r>
          </a:p>
          <a:p>
            <a:endParaRPr lang="en-US" dirty="0" smtClean="0"/>
          </a:p>
          <a:p>
            <a:r>
              <a:rPr lang="en-US" dirty="0" smtClean="0"/>
              <a:t>Hand</a:t>
            </a:r>
          </a:p>
          <a:p>
            <a:endParaRPr lang="en-US" dirty="0" smtClean="0"/>
          </a:p>
          <a:p>
            <a:r>
              <a:rPr lang="en-US" dirty="0" smtClean="0"/>
              <a:t>Foot</a:t>
            </a:r>
          </a:p>
          <a:p>
            <a:endParaRPr lang="en-US" dirty="0" smtClean="0"/>
          </a:p>
          <a:p>
            <a:r>
              <a:rPr lang="en-US" dirty="0" smtClean="0"/>
              <a:t>Pace</a:t>
            </a:r>
          </a:p>
          <a:p>
            <a:endParaRPr lang="en-US" dirty="0" smtClean="0"/>
          </a:p>
          <a:p>
            <a:r>
              <a:rPr lang="en-US" dirty="0" smtClean="0"/>
              <a:t>Why might these measurements lead to confusion and arguments?</a:t>
            </a:r>
            <a:endParaRPr lang="en-US" dirty="0"/>
          </a:p>
        </p:txBody>
      </p:sp>
      <p:pic>
        <p:nvPicPr>
          <p:cNvPr id="7" name="Content Placeholder 6" descr="inquiry tools1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3558" y="1600201"/>
            <a:ext cx="3240504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quiry tools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7482288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of a rectangular solid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tool that makes objects look larger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microscope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quiry tools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2438400" cy="42862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Microscopes</a:t>
            </a:r>
            <a:endParaRPr lang="en-US" dirty="0"/>
          </a:p>
        </p:txBody>
      </p:sp>
      <p:pic>
        <p:nvPicPr>
          <p:cNvPr id="5" name="Picture 4" descr="inquiry tools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524000"/>
            <a:ext cx="2722295" cy="3803650"/>
          </a:xfrm>
          <a:prstGeom prst="rect">
            <a:avLst/>
          </a:prstGeom>
        </p:spPr>
      </p:pic>
      <p:pic>
        <p:nvPicPr>
          <p:cNvPr id="6" name="Picture 5" descr="inquiry tools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676400"/>
            <a:ext cx="2861773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01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Compound Light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5486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Stereo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5410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Transmission Electron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 Balance</a:t>
            </a:r>
            <a:endParaRPr lang="en-US" dirty="0"/>
          </a:p>
        </p:txBody>
      </p:sp>
      <p:pic>
        <p:nvPicPr>
          <p:cNvPr id="7" name="Content Placeholder 6" descr="inquiry tools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7331"/>
            <a:ext cx="4059238" cy="234533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Measures the mass of an object.</a:t>
            </a:r>
          </a:p>
          <a:p>
            <a:endParaRPr lang="en-US" dirty="0" smtClean="0"/>
          </a:p>
          <a:p>
            <a:r>
              <a:rPr lang="en-US" dirty="0" smtClean="0"/>
              <a:t>Mass is how much space an object takes up.</a:t>
            </a:r>
          </a:p>
          <a:p>
            <a:endParaRPr lang="en-US" dirty="0" smtClean="0"/>
          </a:p>
          <a:p>
            <a:r>
              <a:rPr lang="en-US" dirty="0" smtClean="0"/>
              <a:t>Unit: grams (g)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Scale</a:t>
            </a:r>
            <a:endParaRPr lang="en-US" dirty="0"/>
          </a:p>
        </p:txBody>
      </p:sp>
      <p:pic>
        <p:nvPicPr>
          <p:cNvPr id="7" name="Content Placeholder 6" descr="inquiry tools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1080" y="1524000"/>
            <a:ext cx="3791478" cy="4572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Measures forces such as gravity and the effects of those forces on objects.</a:t>
            </a:r>
          </a:p>
          <a:p>
            <a:endParaRPr lang="en-US" dirty="0" smtClean="0"/>
          </a:p>
          <a:p>
            <a:r>
              <a:rPr lang="en-US" dirty="0" smtClean="0"/>
              <a:t>Weight is the effect gravity has on an object.</a:t>
            </a:r>
          </a:p>
          <a:p>
            <a:endParaRPr lang="en-US" dirty="0" smtClean="0"/>
          </a:p>
          <a:p>
            <a:r>
              <a:rPr lang="en-US" dirty="0" smtClean="0"/>
              <a:t>Unit: </a:t>
            </a:r>
            <a:r>
              <a:rPr lang="en-US" dirty="0" err="1" smtClean="0"/>
              <a:t>Newtons</a:t>
            </a:r>
            <a:r>
              <a:rPr lang="en-US" dirty="0" smtClean="0"/>
              <a:t> (N)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Weighs zero pounds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Earth this astronaut weighs 240 lb.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Weighs 60 pounds</a:t>
            </a:r>
            <a:endParaRPr lang="en-US" dirty="0"/>
          </a:p>
        </p:txBody>
      </p:sp>
      <p:pic>
        <p:nvPicPr>
          <p:cNvPr id="9" name="Content Placeholder 13" descr="astronau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156" y="2438400"/>
            <a:ext cx="3581400" cy="3581400"/>
          </a:xfrm>
        </p:spPr>
      </p:pic>
      <p:pic>
        <p:nvPicPr>
          <p:cNvPr id="10" name="Content Placeholder 14" descr="astronaut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42771" y="2514600"/>
            <a:ext cx="4171649" cy="3352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106</TotalTime>
  <Words>118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What Are Inquiry Tools?</vt:lpstr>
      <vt:lpstr>Non-standard units of measure</vt:lpstr>
      <vt:lpstr>Volume of a rectangular solid</vt:lpstr>
      <vt:lpstr>microscope</vt:lpstr>
      <vt:lpstr>Kinds of Microscopes</vt:lpstr>
      <vt:lpstr>Pan Balance</vt:lpstr>
      <vt:lpstr>Spring Scale</vt:lpstr>
      <vt:lpstr>On Earth this astronaut weighs 240 lb.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Inquiry Tools?</dc:title>
  <dc:creator>ericnorris</dc:creator>
  <cp:lastModifiedBy>ericnorris</cp:lastModifiedBy>
  <cp:revision>11</cp:revision>
  <dcterms:created xsi:type="dcterms:W3CDTF">2013-08-10T23:26:28Z</dcterms:created>
  <dcterms:modified xsi:type="dcterms:W3CDTF">2013-08-11T01:12:51Z</dcterms:modified>
</cp:coreProperties>
</file>