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30DD76-0A38-4A3B-AFC4-023362DF757D}" type="datetimeFigureOut">
              <a:rPr lang="en-US" smtClean="0"/>
              <a:t>8/11/2013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0F7383-A101-45B9-9353-7BC8E75E87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Inquiry Skills?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important to control 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allow more than one variable to change, you will not know which variable affected the outcome of the experiment.</a:t>
            </a:r>
          </a:p>
          <a:p>
            <a:endParaRPr lang="en-US" dirty="0" smtClean="0"/>
          </a:p>
          <a:p>
            <a:r>
              <a:rPr lang="en-US" dirty="0" smtClean="0"/>
              <a:t>What variables will need to be controlled in </a:t>
            </a:r>
            <a:r>
              <a:rPr lang="en-US" smtClean="0"/>
              <a:t>this experiment?</a:t>
            </a:r>
            <a:endParaRPr lang="en-US"/>
          </a:p>
        </p:txBody>
      </p:sp>
      <p:pic>
        <p:nvPicPr>
          <p:cNvPr id="5" name="Content Placeholder 4" descr="controlled variab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566" y="1600200"/>
            <a:ext cx="3719463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pic>
        <p:nvPicPr>
          <p:cNvPr id="7" name="Content Placeholder 4" descr="communi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5269171" cy="2959534"/>
          </a:xfrm>
        </p:spPr>
      </p:pic>
      <p:sp>
        <p:nvSpPr>
          <p:cNvPr id="8" name="TextBox 7"/>
          <p:cNvSpPr txBox="1"/>
          <p:nvPr/>
        </p:nvSpPr>
        <p:spPr>
          <a:xfrm>
            <a:off x="5943600" y="22098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Share results and information orally or in writing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do this by writing in our science notebooks!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4" name="Picture Placeholder 8" descr="5 sen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419" y="1828800"/>
            <a:ext cx="4038600" cy="4038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Information you gather with your senses:</a:t>
            </a:r>
          </a:p>
          <a:p>
            <a:pPr lvl="1"/>
            <a:r>
              <a:rPr lang="en-US" dirty="0" smtClean="0"/>
              <a:t>See</a:t>
            </a:r>
          </a:p>
          <a:p>
            <a:pPr lvl="1"/>
            <a:r>
              <a:rPr lang="en-US" dirty="0" smtClean="0"/>
              <a:t>Hear</a:t>
            </a:r>
          </a:p>
          <a:p>
            <a:pPr lvl="1"/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Smell</a:t>
            </a:r>
          </a:p>
          <a:p>
            <a:pPr lvl="1"/>
            <a:r>
              <a:rPr lang="en-US" dirty="0" smtClean="0"/>
              <a:t>Taste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untested interpretation based on your observations</a:t>
            </a:r>
          </a:p>
          <a:p>
            <a:endParaRPr lang="en-US" dirty="0" smtClean="0"/>
          </a:p>
          <a:p>
            <a:r>
              <a:rPr lang="en-US" dirty="0" smtClean="0"/>
              <a:t>What could you infer about what happened in this picture?</a:t>
            </a:r>
            <a:endParaRPr lang="en-US" dirty="0"/>
          </a:p>
        </p:txBody>
      </p:sp>
      <p:pic>
        <p:nvPicPr>
          <p:cNvPr id="5" name="Content Placeholder 4" descr="inf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819" y="1905000"/>
            <a:ext cx="3810000" cy="381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Fortune tellers just guess what will happen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Prediction: a statement of what is likely to happen.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Scientists justify their predictions with what they already know</a:t>
            </a:r>
            <a:endParaRPr lang="en-US" dirty="0"/>
          </a:p>
        </p:txBody>
      </p:sp>
      <p:pic>
        <p:nvPicPr>
          <p:cNvPr id="10" name="Content Placeholder 9" descr="prediction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587" y="2682081"/>
            <a:ext cx="3933825" cy="2952750"/>
          </a:xfrm>
        </p:spPr>
      </p:pic>
      <p:pic>
        <p:nvPicPr>
          <p:cNvPr id="11" name="Content Placeholder 10" descr="predic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910529"/>
            <a:ext cx="4038600" cy="24958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comp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5117838" cy="3269189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22860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ways in which things are alike or different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classified when we were little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Classify: group or organize things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How scientists classify</a:t>
            </a:r>
            <a:endParaRPr lang="en-US" dirty="0"/>
          </a:p>
        </p:txBody>
      </p:sp>
      <p:pic>
        <p:nvPicPr>
          <p:cNvPr id="9" name="Content Placeholder 9" descr="classif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723058" cy="4005375"/>
          </a:xfrm>
        </p:spPr>
      </p:pic>
      <p:pic>
        <p:nvPicPr>
          <p:cNvPr id="10" name="Content Placeholder 10" descr="classify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229742"/>
            <a:ext cx="4038600" cy="38574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Model</a:t>
            </a:r>
            <a:endParaRPr lang="en-US" dirty="0"/>
          </a:p>
        </p:txBody>
      </p:sp>
      <p:pic>
        <p:nvPicPr>
          <p:cNvPr id="9" name="Content Placeholder 4" descr="model ro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2597727" cy="4572000"/>
          </a:xfrm>
        </p:spPr>
      </p:pic>
      <p:sp>
        <p:nvSpPr>
          <p:cNvPr id="10" name="TextBox 9"/>
          <p:cNvSpPr txBox="1"/>
          <p:nvPr/>
        </p:nvSpPr>
        <p:spPr>
          <a:xfrm>
            <a:off x="4114800" y="1752600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-When </a:t>
            </a:r>
            <a:r>
              <a:rPr lang="en-US" sz="2400" dirty="0"/>
              <a:t>they are trying to understand things that are too </a:t>
            </a:r>
            <a:r>
              <a:rPr lang="en-US" sz="2400" dirty="0" smtClean="0"/>
              <a:t>big, small, fast, slow, dangerous, </a:t>
            </a:r>
            <a:r>
              <a:rPr lang="en-US" sz="2400" dirty="0"/>
              <a:t>or </a:t>
            </a:r>
            <a:r>
              <a:rPr lang="en-US" sz="2400" dirty="0" smtClean="0"/>
              <a:t>expensive </a:t>
            </a:r>
            <a:r>
              <a:rPr lang="en-US" sz="2400" dirty="0"/>
              <a:t>to observe </a:t>
            </a:r>
            <a:r>
              <a:rPr lang="en-US" sz="2400" dirty="0" smtClean="0"/>
              <a:t>in person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-</a:t>
            </a:r>
            <a:r>
              <a:rPr lang="en-US" sz="2400" dirty="0"/>
              <a:t>Scientists also use models to try out </a:t>
            </a:r>
            <a:r>
              <a:rPr lang="en-US" sz="2400" dirty="0" smtClean="0"/>
              <a:t>different </a:t>
            </a:r>
            <a:r>
              <a:rPr lang="en-US" sz="2400" dirty="0"/>
              <a:t>ideas when they aren’t </a:t>
            </a:r>
            <a:r>
              <a:rPr lang="en-US" sz="2400" dirty="0" smtClean="0"/>
              <a:t>sure how to get started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Mythbusters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and Estimate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 scientists make exact measurements using the metric system.</a:t>
            </a:r>
          </a:p>
          <a:p>
            <a:endParaRPr lang="en-US" dirty="0" smtClean="0"/>
          </a:p>
          <a:p>
            <a:r>
              <a:rPr lang="en-US" dirty="0" smtClean="0"/>
              <a:t>Sometimes it’s not possible to get an exact measurement so they estimate, or make an educated guess.</a:t>
            </a:r>
            <a:endParaRPr lang="en-US" dirty="0"/>
          </a:p>
        </p:txBody>
      </p:sp>
      <p:pic>
        <p:nvPicPr>
          <p:cNvPr id="7" name="Content Placeholder 6" descr="measureta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56920"/>
            <a:ext cx="4059238" cy="27061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</a:t>
            </a:r>
            <a:r>
              <a:rPr lang="en-US" dirty="0" smtClean="0"/>
              <a:t>A test to find out if a hypothesis is </a:t>
            </a:r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hypothesis is a statement of what you think will happen.</a:t>
            </a:r>
          </a:p>
          <a:p>
            <a:endParaRPr lang="en-US" dirty="0" smtClean="0"/>
          </a:p>
          <a:p>
            <a:r>
              <a:rPr lang="en-US" dirty="0" smtClean="0"/>
              <a:t>A hypothesis must be testable and cannot be based on an opinion.</a:t>
            </a:r>
            <a:endParaRPr lang="en-US" dirty="0"/>
          </a:p>
        </p:txBody>
      </p:sp>
      <p:pic>
        <p:nvPicPr>
          <p:cNvPr id="5" name="Content Placeholder 9" descr="experimen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57048" cy="4114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250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What Are Inquiry Skills?</vt:lpstr>
      <vt:lpstr>Observation</vt:lpstr>
      <vt:lpstr>Inference</vt:lpstr>
      <vt:lpstr>Prediction: a statement of what is likely to happen.</vt:lpstr>
      <vt:lpstr>Compare</vt:lpstr>
      <vt:lpstr>Classify: group or organize things</vt:lpstr>
      <vt:lpstr>Build a Model</vt:lpstr>
      <vt:lpstr>Measure and Estimate</vt:lpstr>
      <vt:lpstr>Experiment: A test to find out if a hypothesis is true</vt:lpstr>
      <vt:lpstr>Why is it important to control variables?</vt:lpstr>
      <vt:lpstr>Communicate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Inquiry Skills?</dc:title>
  <dc:creator>ericnorris</dc:creator>
  <cp:lastModifiedBy>ericnorris</cp:lastModifiedBy>
  <cp:revision>5</cp:revision>
  <dcterms:created xsi:type="dcterms:W3CDTF">2013-08-11T11:00:35Z</dcterms:created>
  <dcterms:modified xsi:type="dcterms:W3CDTF">2013-08-11T12:51:49Z</dcterms:modified>
</cp:coreProperties>
</file>