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075C-BAFF-4D2F-80DC-21F2723181FD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6C709-B140-49C6-A268-E3C6FD43B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075C-BAFF-4D2F-80DC-21F2723181FD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C709-B140-49C6-A268-E3C6FD43B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075C-BAFF-4D2F-80DC-21F2723181FD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C709-B140-49C6-A268-E3C6FD43B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C6B075C-BAFF-4D2F-80DC-21F2723181FD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6C709-B140-49C6-A268-E3C6FD43B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075C-BAFF-4D2F-80DC-21F2723181FD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C709-B140-49C6-A268-E3C6FD43B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075C-BAFF-4D2F-80DC-21F2723181FD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C709-B140-49C6-A268-E3C6FD43B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C709-B140-49C6-A268-E3C6FD43B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075C-BAFF-4D2F-80DC-21F2723181FD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075C-BAFF-4D2F-80DC-21F2723181FD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C709-B140-49C6-A268-E3C6FD43B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075C-BAFF-4D2F-80DC-21F2723181FD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C709-B140-49C6-A268-E3C6FD43B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C6B075C-BAFF-4D2F-80DC-21F2723181FD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6C709-B140-49C6-A268-E3C6FD43B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075C-BAFF-4D2F-80DC-21F2723181FD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6C709-B140-49C6-A268-E3C6FD43B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C6B075C-BAFF-4D2F-80DC-21F2723181FD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6C709-B140-49C6-A268-E3C6FD43B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what do fat pigs have to do with it?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the Scientific Method?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Should you change your results if they do not support your hypothesis?</a:t>
            </a:r>
            <a:endParaRPr lang="en-US" dirty="0"/>
          </a:p>
        </p:txBody>
      </p:sp>
      <p:pic>
        <p:nvPicPr>
          <p:cNvPr id="4" name="Content Placeholder 3" descr="fai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80381"/>
            <a:ext cx="4059238" cy="405923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</a:t>
            </a:r>
          </a:p>
          <a:p>
            <a:endParaRPr lang="en-US" dirty="0" smtClean="0"/>
          </a:p>
          <a:p>
            <a:r>
              <a:rPr lang="en-US" dirty="0" smtClean="0"/>
              <a:t>It is ok if your hypothesis is disproven</a:t>
            </a:r>
          </a:p>
          <a:p>
            <a:endParaRPr lang="en-US" dirty="0" smtClean="0"/>
          </a:p>
          <a:p>
            <a:r>
              <a:rPr lang="en-US" dirty="0" smtClean="0"/>
              <a:t>It is ok if your results are unclear</a:t>
            </a:r>
          </a:p>
          <a:p>
            <a:endParaRPr lang="en-US" dirty="0" smtClean="0"/>
          </a:p>
          <a:p>
            <a:r>
              <a:rPr lang="en-US" dirty="0" smtClean="0"/>
              <a:t>This may give you a new question to investigate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general steps scientists follow to test a hypothesis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6248400" y="1600200"/>
            <a:ext cx="2517648" cy="3733800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dirty="0" smtClean="0"/>
              <a:t>Observe and Ask Questions</a:t>
            </a:r>
          </a:p>
          <a:p>
            <a:pPr marL="342900" indent="-342900">
              <a:buAutoNum type="arabicPeriod"/>
            </a:pPr>
            <a:r>
              <a:rPr lang="en-US" dirty="0" smtClean="0"/>
              <a:t>Form a Hypothesis</a:t>
            </a:r>
          </a:p>
          <a:p>
            <a:pPr marL="342900" indent="-342900">
              <a:buAutoNum type="arabicPeriod"/>
            </a:pPr>
            <a:r>
              <a:rPr lang="en-US" dirty="0" smtClean="0"/>
              <a:t>Plan an Investigation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Conduct the Investigation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Draw Conclusions and Communicate Results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7800" y="533400"/>
            <a:ext cx="5486400" cy="609600"/>
          </a:xfrm>
        </p:spPr>
        <p:txBody>
          <a:bodyPr>
            <a:noAutofit/>
          </a:bodyPr>
          <a:lstStyle/>
          <a:p>
            <a:r>
              <a:rPr lang="en-US" sz="3600" u="sng" dirty="0" smtClean="0"/>
              <a:t>O</a:t>
            </a:r>
            <a:r>
              <a:rPr lang="en-US" sz="3600" dirty="0" smtClean="0"/>
              <a:t>nly </a:t>
            </a:r>
            <a:r>
              <a:rPr lang="en-US" sz="3600" u="sng" dirty="0" smtClean="0"/>
              <a:t>F</a:t>
            </a:r>
            <a:r>
              <a:rPr lang="en-US" sz="3600" dirty="0" smtClean="0"/>
              <a:t>at </a:t>
            </a:r>
            <a:r>
              <a:rPr lang="en-US" sz="3600" u="sng" dirty="0" smtClean="0"/>
              <a:t>P</a:t>
            </a:r>
            <a:r>
              <a:rPr lang="en-US" sz="3600" dirty="0" smtClean="0"/>
              <a:t>igs </a:t>
            </a:r>
            <a:r>
              <a:rPr lang="en-US" sz="3600" u="sng" dirty="0" smtClean="0"/>
              <a:t>C</a:t>
            </a:r>
            <a:r>
              <a:rPr lang="en-US" sz="3600" dirty="0" smtClean="0"/>
              <a:t>an </a:t>
            </a:r>
            <a:r>
              <a:rPr lang="en-US" sz="3600" u="sng" dirty="0" smtClean="0"/>
              <a:t>D</a:t>
            </a:r>
            <a:r>
              <a:rPr lang="en-US" sz="3600" dirty="0" smtClean="0"/>
              <a:t>ance </a:t>
            </a:r>
            <a:endParaRPr lang="en-US" sz="3600" dirty="0"/>
          </a:p>
        </p:txBody>
      </p:sp>
      <p:pic>
        <p:nvPicPr>
          <p:cNvPr id="9" name="Content Placeholder 8" descr="pigsDancing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524000"/>
            <a:ext cx="5735890" cy="43936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Scientists notice things…</a:t>
            </a:r>
            <a:endParaRPr lang="en-US" sz="1800" dirty="0"/>
          </a:p>
        </p:txBody>
      </p:sp>
      <p:pic>
        <p:nvPicPr>
          <p:cNvPr id="7" name="Content Placeholder 6" descr="observ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80999" y="2819400"/>
            <a:ext cx="3926625" cy="2613660"/>
          </a:xfrm>
        </p:spPr>
      </p:pic>
      <p:pic>
        <p:nvPicPr>
          <p:cNvPr id="11" name="Content Placeholder 10" descr="ask questions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257800" y="2590800"/>
            <a:ext cx="2733675" cy="3124200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</a:t>
            </a:r>
            <a:r>
              <a:rPr lang="en-US" dirty="0" smtClean="0"/>
              <a:t>bserve and ask questions (Only)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sz="1800" dirty="0" smtClean="0"/>
              <a:t>…then they begin to ask questions.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Hypothes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1524000"/>
            <a:ext cx="4419600" cy="4843543"/>
          </a:xfr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</a:t>
            </a:r>
            <a:r>
              <a:rPr lang="en-US" dirty="0" smtClean="0"/>
              <a:t>orm a hypothesis (Fat)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plan should include doing several trials</a:t>
            </a:r>
            <a:endParaRPr lang="en-US" dirty="0" smtClean="0"/>
          </a:p>
          <a:p>
            <a:pPr lvl="1"/>
            <a:r>
              <a:rPr lang="en-US" dirty="0" smtClean="0"/>
              <a:t>This way you will know your results are reliable and repeatable</a:t>
            </a:r>
            <a:endParaRPr lang="en-US" dirty="0" smtClean="0"/>
          </a:p>
          <a:p>
            <a:pPr lvl="2"/>
            <a:r>
              <a:rPr lang="en-US" dirty="0" smtClean="0"/>
              <a:t>If you get about the same results on each trial, your measurements  are well done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</a:t>
            </a:r>
            <a:r>
              <a:rPr lang="en-US" dirty="0" smtClean="0"/>
              <a:t>lan an investigation (Pigs)</a:t>
            </a:r>
            <a:endParaRPr lang="en-US" dirty="0"/>
          </a:p>
        </p:txBody>
      </p:sp>
      <p:pic>
        <p:nvPicPr>
          <p:cNvPr id="4" name="Picture 3" descr="plan 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3810000"/>
            <a:ext cx="3429000" cy="2571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nduc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676400"/>
            <a:ext cx="6172200" cy="4114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</a:t>
            </a:r>
            <a:r>
              <a:rPr lang="en-US" dirty="0" smtClean="0"/>
              <a:t>onduct the investigation (Can)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What conclusions will your </a:t>
            </a:r>
            <a:r>
              <a:rPr lang="en-US" sz="2400" u="sng" dirty="0" smtClean="0"/>
              <a:t>data</a:t>
            </a:r>
            <a:r>
              <a:rPr lang="en-US" sz="2400" dirty="0" smtClean="0"/>
              <a:t> help you reach?</a:t>
            </a:r>
            <a:endParaRPr lang="en-US" sz="2400" dirty="0"/>
          </a:p>
        </p:txBody>
      </p:sp>
      <p:pic>
        <p:nvPicPr>
          <p:cNvPr id="9" name="Content Placeholder 8" descr="conclusion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68430"/>
            <a:ext cx="3810000" cy="3799020"/>
          </a:xfrm>
        </p:spPr>
      </p:pic>
      <p:pic>
        <p:nvPicPr>
          <p:cNvPr id="10" name="Content Placeholder 9" descr="report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76799" y="2743200"/>
            <a:ext cx="3635675" cy="32385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/>
              <a:t>D</a:t>
            </a:r>
            <a:r>
              <a:rPr lang="en-US" sz="4000" dirty="0" smtClean="0"/>
              <a:t>raw conclusions… (Dance)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… and communicate your results.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243796"/>
          </a:xfrm>
        </p:spPr>
        <p:txBody>
          <a:bodyPr/>
          <a:lstStyle/>
          <a:p>
            <a:r>
              <a:rPr lang="en-US" sz="3200" dirty="0" smtClean="0"/>
              <a:t>Scientists share their results so:</a:t>
            </a:r>
            <a:endParaRPr lang="en-US" sz="3200" dirty="0" smtClean="0"/>
          </a:p>
          <a:p>
            <a:r>
              <a:rPr lang="en-US" dirty="0" smtClean="0"/>
              <a:t>1.Others can double-check their work</a:t>
            </a:r>
          </a:p>
          <a:p>
            <a:r>
              <a:rPr lang="en-US" dirty="0" smtClean="0"/>
              <a:t>2. Others can learn from their work and expand on it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report your findings?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116</TotalTime>
  <Words>210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What is the Scientific Method?</vt:lpstr>
      <vt:lpstr>scientific method</vt:lpstr>
      <vt:lpstr>Only Fat Pigs Can Dance </vt:lpstr>
      <vt:lpstr>Observe and ask questions (Only)</vt:lpstr>
      <vt:lpstr>Form a hypothesis (Fat)</vt:lpstr>
      <vt:lpstr>Plan an investigation (Pigs)</vt:lpstr>
      <vt:lpstr>Conduct the investigation (Can)</vt:lpstr>
      <vt:lpstr>Draw conclusions… (Dance)</vt:lpstr>
      <vt:lpstr>Why report your findings?</vt:lpstr>
      <vt:lpstr>Should you change your results if they do not support your hypothesis?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Scientific Method?</dc:title>
  <dc:creator>ericnorris</dc:creator>
  <cp:lastModifiedBy>ericnorris</cp:lastModifiedBy>
  <cp:revision>13</cp:revision>
  <dcterms:created xsi:type="dcterms:W3CDTF">2012-09-03T00:41:02Z</dcterms:created>
  <dcterms:modified xsi:type="dcterms:W3CDTF">2013-08-25T19:58:41Z</dcterms:modified>
</cp:coreProperties>
</file>