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4A052A-3BBC-464E-9389-0348842BAF14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09D537-AEEE-408E-A517-38A84DFF18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Producers, Consumers, and Decomposers?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 producer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312162"/>
            <a:ext cx="3581400" cy="53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 can make their own food!</a:t>
            </a:r>
            <a:endParaRPr lang="en-US" dirty="0"/>
          </a:p>
        </p:txBody>
      </p:sp>
      <p:pic>
        <p:nvPicPr>
          <p:cNvPr id="5" name="Picture 4" descr="eco produce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3962400" cy="40449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Consumers must eat plants or other animals.</a:t>
            </a:r>
            <a:endParaRPr lang="en-US" dirty="0"/>
          </a:p>
        </p:txBody>
      </p:sp>
      <p:pic>
        <p:nvPicPr>
          <p:cNvPr id="6" name="Content Placeholder 5" descr="eco consum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990600"/>
            <a:ext cx="3759200" cy="3975100"/>
          </a:xfrm>
        </p:spPr>
      </p:pic>
      <p:pic>
        <p:nvPicPr>
          <p:cNvPr id="7" name="Content Placeholder 6" descr="eco carnivo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5413905" cy="304532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co de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349338" cy="4572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you think they get their energy?</a:t>
            </a:r>
            <a:endParaRPr lang="en-US" dirty="0"/>
          </a:p>
        </p:txBody>
      </p:sp>
      <p:pic>
        <p:nvPicPr>
          <p:cNvPr id="8" name="Picture 7" descr="eco dee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49530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Herbivores</a:t>
            </a:r>
            <a:endParaRPr lang="en-US" dirty="0"/>
          </a:p>
        </p:txBody>
      </p:sp>
      <p:pic>
        <p:nvPicPr>
          <p:cNvPr id="4" name="Content Placeholder 3" descr="eco her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4354" y="1524000"/>
            <a:ext cx="3664930" cy="4572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eat only plants (or producers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Giraffes</a:t>
            </a:r>
          </a:p>
          <a:p>
            <a:endParaRPr lang="en-US" dirty="0" smtClean="0"/>
          </a:p>
          <a:p>
            <a:r>
              <a:rPr lang="en-US" dirty="0" smtClean="0"/>
              <a:t>Squirrels</a:t>
            </a:r>
          </a:p>
          <a:p>
            <a:endParaRPr lang="en-US" dirty="0" smtClean="0"/>
          </a:p>
          <a:p>
            <a:r>
              <a:rPr lang="en-US" dirty="0" smtClean="0"/>
              <a:t>Rabbits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Carnivores</a:t>
            </a:r>
            <a:endParaRPr lang="en-US" dirty="0"/>
          </a:p>
        </p:txBody>
      </p:sp>
      <p:pic>
        <p:nvPicPr>
          <p:cNvPr id="5" name="Content Placeholder 4" descr="eco carnivor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1313"/>
            <a:ext cx="4059238" cy="27773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Eat only other animals</a:t>
            </a:r>
          </a:p>
          <a:p>
            <a:endParaRPr lang="en-US" dirty="0" smtClean="0"/>
          </a:p>
          <a:p>
            <a:r>
              <a:rPr lang="en-US" dirty="0" smtClean="0"/>
              <a:t>Bobcats</a:t>
            </a:r>
          </a:p>
          <a:p>
            <a:endParaRPr lang="en-US" dirty="0" smtClean="0"/>
          </a:p>
          <a:p>
            <a:r>
              <a:rPr lang="en-US" dirty="0" smtClean="0"/>
              <a:t>Spiders</a:t>
            </a:r>
          </a:p>
          <a:p>
            <a:endParaRPr lang="en-US" dirty="0" smtClean="0"/>
          </a:p>
          <a:p>
            <a:r>
              <a:rPr lang="en-US" dirty="0" smtClean="0"/>
              <a:t>Pelicans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Omnivores</a:t>
            </a:r>
            <a:endParaRPr lang="en-US" dirty="0"/>
          </a:p>
        </p:txBody>
      </p:sp>
      <p:pic>
        <p:nvPicPr>
          <p:cNvPr id="5" name="Content Placeholder 4" descr="eco omn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599"/>
            <a:ext cx="3810000" cy="252888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Eats both plants and animals</a:t>
            </a:r>
          </a:p>
          <a:p>
            <a:endParaRPr lang="en-US" dirty="0" smtClean="0"/>
          </a:p>
          <a:p>
            <a:r>
              <a:rPr lang="en-US" dirty="0" smtClean="0"/>
              <a:t>Hyenas</a:t>
            </a:r>
          </a:p>
          <a:p>
            <a:endParaRPr lang="en-US" dirty="0" smtClean="0"/>
          </a:p>
          <a:p>
            <a:r>
              <a:rPr lang="en-US" dirty="0" smtClean="0"/>
              <a:t>Opossums</a:t>
            </a:r>
          </a:p>
          <a:p>
            <a:endParaRPr lang="en-US" dirty="0" smtClean="0"/>
          </a:p>
          <a:p>
            <a:r>
              <a:rPr lang="en-US" dirty="0" smtClean="0"/>
              <a:t>Raccoons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eco omn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371475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co de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420449" cy="4572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Decomposers feed on the waste or remains of dead plants and animals  </a:t>
            </a:r>
            <a:endParaRPr lang="en-US" dirty="0"/>
          </a:p>
        </p:txBody>
      </p:sp>
      <p:pic>
        <p:nvPicPr>
          <p:cNvPr id="8" name="Picture 7" descr="eco dec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447800"/>
            <a:ext cx="2895600" cy="2501798"/>
          </a:xfrm>
          <a:prstGeom prst="rect">
            <a:avLst/>
          </a:prstGeom>
        </p:spPr>
      </p:pic>
      <p:pic>
        <p:nvPicPr>
          <p:cNvPr id="9" name="Picture 8" descr="eco deco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505200"/>
            <a:ext cx="3175000" cy="3098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73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What are Producers, Consumers, and Decomposers?</vt:lpstr>
      <vt:lpstr>Producers can make their own food!</vt:lpstr>
      <vt:lpstr>Consumers must eat plants or other animals.</vt:lpstr>
      <vt:lpstr>Where do you think they get their energy?</vt:lpstr>
      <vt:lpstr>Herbivores</vt:lpstr>
      <vt:lpstr>Carnivores</vt:lpstr>
      <vt:lpstr>Omnivores</vt:lpstr>
      <vt:lpstr>Decomposers feed on the waste or remains of dead plants and animals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Producers, Consumers, and Decomposers?</dc:title>
  <dc:creator>ericnorris</dc:creator>
  <cp:lastModifiedBy>ericnorris</cp:lastModifiedBy>
  <cp:revision>7</cp:revision>
  <dcterms:created xsi:type="dcterms:W3CDTF">2013-09-08T19:22:39Z</dcterms:created>
  <dcterms:modified xsi:type="dcterms:W3CDTF">2013-09-08T20:25:48Z</dcterms:modified>
</cp:coreProperties>
</file>