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8" r:id="rId12"/>
    <p:sldId id="266" r:id="rId13"/>
    <p:sldId id="280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72A26A-87F4-47A4-84CD-EF9A5AA1CF3C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7803AD-844B-4536-A404-9FA9AA07BA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Physical </a:t>
            </a:r>
            <a:r>
              <a:rPr lang="en-US" dirty="0" smtClean="0"/>
              <a:t>Adaptations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a body part or behavior that helps a living thing survive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behaviors</a:t>
            </a:r>
            <a:endParaRPr lang="en-US" dirty="0"/>
          </a:p>
        </p:txBody>
      </p:sp>
      <p:pic>
        <p:nvPicPr>
          <p:cNvPr id="5" name="Picture 4" descr="adapt beha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447800"/>
            <a:ext cx="4775200" cy="3519037"/>
          </a:xfrm>
          <a:prstGeom prst="rect">
            <a:avLst/>
          </a:prstGeom>
        </p:spPr>
      </p:pic>
      <p:pic>
        <p:nvPicPr>
          <p:cNvPr id="7" name="Content Placeholder 6" descr="adapt beha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4262438"/>
            <a:ext cx="4089009" cy="2300069"/>
          </a:xfrm>
        </p:spPr>
      </p:pic>
      <p:pic>
        <p:nvPicPr>
          <p:cNvPr id="8" name="Picture 7" descr="adapt behav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107873"/>
            <a:ext cx="2819400" cy="24605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7403246" cy="32473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kinds of feet can help birds meet their needs.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98386"/>
            <a:ext cx="6781800" cy="42789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animals have different </a:t>
            </a:r>
            <a:r>
              <a:rPr lang="en-US" smtClean="0"/>
              <a:t>uses for their arms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  <a:r>
              <a:rPr lang="en-US" dirty="0" err="1" smtClean="0"/>
              <a:t>tounges</a:t>
            </a:r>
            <a:endParaRPr lang="en-US" dirty="0"/>
          </a:p>
        </p:txBody>
      </p:sp>
      <p:pic>
        <p:nvPicPr>
          <p:cNvPr id="9" name="Picture 8" descr="adapt liz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43200"/>
            <a:ext cx="6350000" cy="3886200"/>
          </a:xfrm>
          <a:prstGeom prst="rect">
            <a:avLst/>
          </a:prstGeom>
        </p:spPr>
      </p:pic>
      <p:pic>
        <p:nvPicPr>
          <p:cNvPr id="11" name="Content Placeholder 10" descr="adapt fro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510030"/>
            <a:ext cx="4724400" cy="29133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scal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6362700" cy="29146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scales</a:t>
            </a:r>
            <a:endParaRPr lang="en-US" dirty="0"/>
          </a:p>
        </p:txBody>
      </p:sp>
      <p:pic>
        <p:nvPicPr>
          <p:cNvPr id="5" name="Picture 4" descr="adapt scal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3867150" cy="25385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hea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352800" cy="22945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Rattlesnake adaptations</a:t>
            </a:r>
            <a:endParaRPr lang="en-US" dirty="0"/>
          </a:p>
        </p:txBody>
      </p:sp>
      <p:pic>
        <p:nvPicPr>
          <p:cNvPr id="5" name="Picture 4" descr="adapt h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3669608" cy="2748461"/>
          </a:xfrm>
          <a:prstGeom prst="rect">
            <a:avLst/>
          </a:prstGeom>
        </p:spPr>
      </p:pic>
      <p:pic>
        <p:nvPicPr>
          <p:cNvPr id="6" name="Picture 5" descr="adapt sna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4294" y="2514600"/>
            <a:ext cx="4997756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ca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7088" y="1524000"/>
            <a:ext cx="6909824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Camo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cam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3782" y="1411249"/>
            <a:ext cx="6761018" cy="48371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Camo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cam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6634828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Content Placeholder 3" descr="adapt foo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786"/>
            <a:ext cx="4038600" cy="3029341"/>
          </a:xfrm>
        </p:spPr>
      </p:pic>
      <p:pic>
        <p:nvPicPr>
          <p:cNvPr id="7" name="Content Placeholder 6" descr="adapt wat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813445"/>
            <a:ext cx="4038600" cy="2690022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Needs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snow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352800" cy="26654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Snowshoe Hare</a:t>
            </a:r>
            <a:endParaRPr lang="en-US" dirty="0"/>
          </a:p>
        </p:txBody>
      </p:sp>
      <p:pic>
        <p:nvPicPr>
          <p:cNvPr id="5" name="Picture 4" descr="adapt s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209800"/>
            <a:ext cx="4870363" cy="3232150"/>
          </a:xfrm>
          <a:prstGeom prst="rect">
            <a:avLst/>
          </a:prstGeom>
        </p:spPr>
      </p:pic>
      <p:pic>
        <p:nvPicPr>
          <p:cNvPr id="6" name="Picture 5" descr="adapt snow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3886200"/>
            <a:ext cx="3710305" cy="26572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poi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4493895" cy="32099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poison</a:t>
            </a:r>
            <a:endParaRPr lang="en-US" dirty="0"/>
          </a:p>
        </p:txBody>
      </p:sp>
      <p:pic>
        <p:nvPicPr>
          <p:cNvPr id="5" name="Picture 4" descr="adapt pois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2613089" cy="3314700"/>
          </a:xfrm>
          <a:prstGeom prst="rect">
            <a:avLst/>
          </a:prstGeom>
        </p:spPr>
      </p:pic>
      <p:pic>
        <p:nvPicPr>
          <p:cNvPr id="7" name="Picture 6" descr="adapt pois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4267200"/>
            <a:ext cx="3429000" cy="2146852"/>
          </a:xfrm>
          <a:prstGeom prst="rect">
            <a:avLst/>
          </a:prstGeom>
        </p:spPr>
      </p:pic>
      <p:pic>
        <p:nvPicPr>
          <p:cNvPr id="8" name="Picture 7" descr="adapt pois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524000"/>
            <a:ext cx="1981200" cy="29251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mim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938712" cy="28890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Mimics</a:t>
            </a:r>
            <a:endParaRPr lang="en-US" dirty="0"/>
          </a:p>
        </p:txBody>
      </p:sp>
      <p:pic>
        <p:nvPicPr>
          <p:cNvPr id="5" name="Picture 4" descr="adapt mimi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038600"/>
            <a:ext cx="617220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mimi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6958" y="1524000"/>
            <a:ext cx="3370792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 larvae or snake?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pl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799"/>
            <a:ext cx="3429000" cy="392530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plant adaptations</a:t>
            </a:r>
            <a:endParaRPr lang="en-US" dirty="0"/>
          </a:p>
        </p:txBody>
      </p:sp>
      <p:pic>
        <p:nvPicPr>
          <p:cNvPr id="5" name="Picture 4" descr="adapt plant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97180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plant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plant adaptations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</a:t>
            </a:r>
            <a:endParaRPr lang="en-US" dirty="0"/>
          </a:p>
        </p:txBody>
      </p:sp>
      <p:pic>
        <p:nvPicPr>
          <p:cNvPr id="7" name="Content Placeholder 6" descr="adapt a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3500" y="2553494"/>
            <a:ext cx="2286000" cy="3209925"/>
          </a:xfrm>
        </p:spPr>
      </p:pic>
      <p:pic>
        <p:nvPicPr>
          <p:cNvPr id="8" name="Content Placeholder 7" descr="adapt shelt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2821605"/>
            <a:ext cx="4038600" cy="267370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Needs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dapt ca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5334000" cy="355282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Food</a:t>
            </a:r>
            <a:endParaRPr lang="en-US" dirty="0"/>
          </a:p>
        </p:txBody>
      </p:sp>
      <p:pic>
        <p:nvPicPr>
          <p:cNvPr id="10" name="Picture 9" descr="adapt cat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1524000"/>
            <a:ext cx="1847850" cy="2476500"/>
          </a:xfrm>
          <a:prstGeom prst="rect">
            <a:avLst/>
          </a:prstGeom>
        </p:spPr>
      </p:pic>
      <p:pic>
        <p:nvPicPr>
          <p:cNvPr id="11" name="Picture 10" descr="adapt catch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581400"/>
            <a:ext cx="4193061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Farm</a:t>
            </a:r>
            <a:endParaRPr lang="en-US" dirty="0"/>
          </a:p>
        </p:txBody>
      </p:sp>
      <p:pic>
        <p:nvPicPr>
          <p:cNvPr id="4" name="Content Placeholder 3" descr="adapt far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7" name="Content Placeholder 6" descr="adapt farm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10919"/>
            <a:ext cx="4059238" cy="33981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dri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3200400"/>
            <a:ext cx="4419600" cy="3314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Water</a:t>
            </a:r>
            <a:endParaRPr lang="en-US" dirty="0"/>
          </a:p>
        </p:txBody>
      </p:sp>
      <p:pic>
        <p:nvPicPr>
          <p:cNvPr id="5" name="Picture 4" descr="adapt drin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4129087" cy="2747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apt breath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47800"/>
            <a:ext cx="5257800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aquatic animals breathe?</a:t>
            </a:r>
            <a:endParaRPr lang="en-US" dirty="0"/>
          </a:p>
        </p:txBody>
      </p:sp>
      <p:pic>
        <p:nvPicPr>
          <p:cNvPr id="7" name="Content Placeholder 6" descr="adapt breath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0568"/>
            <a:ext cx="4059238" cy="2618863"/>
          </a:xfrm>
        </p:spPr>
      </p:pic>
      <p:pic>
        <p:nvPicPr>
          <p:cNvPr id="8" name="Content Placeholder 7" descr="adapt breathe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7418" y="2286001"/>
            <a:ext cx="3962400" cy="2971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dapt shelt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419600"/>
            <a:ext cx="2854452" cy="213863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pic>
        <p:nvPicPr>
          <p:cNvPr id="8" name="Picture 7" descr="adapt shelt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447800"/>
            <a:ext cx="3603153" cy="2743200"/>
          </a:xfrm>
          <a:prstGeom prst="rect">
            <a:avLst/>
          </a:prstGeom>
        </p:spPr>
      </p:pic>
      <p:pic>
        <p:nvPicPr>
          <p:cNvPr id="9" name="Picture 8" descr="adapt shelter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667000"/>
            <a:ext cx="3543300" cy="34566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168</TotalTime>
  <Words>86</Words>
  <Application>Microsoft Office PowerPoint</Application>
  <PresentationFormat>On-screen Show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What Are Physical Adaptations?</vt:lpstr>
      <vt:lpstr>Basic Needs</vt:lpstr>
      <vt:lpstr>Basic Needs</vt:lpstr>
      <vt:lpstr>Catching Food</vt:lpstr>
      <vt:lpstr>People Farm</vt:lpstr>
      <vt:lpstr>Drinking Water</vt:lpstr>
      <vt:lpstr>Breathing</vt:lpstr>
      <vt:lpstr>How do aquatic animals breathe?</vt:lpstr>
      <vt:lpstr>Shelter</vt:lpstr>
      <vt:lpstr>adaptation</vt:lpstr>
      <vt:lpstr>Adaptive behaviors</vt:lpstr>
      <vt:lpstr>Different kinds of feet can help birds meet their needs.</vt:lpstr>
      <vt:lpstr>Different animals have different uses for their arms</vt:lpstr>
      <vt:lpstr>Long tounges</vt:lpstr>
      <vt:lpstr>Protective scales</vt:lpstr>
      <vt:lpstr>Rattlesnake adaptations</vt:lpstr>
      <vt:lpstr>Camo</vt:lpstr>
      <vt:lpstr>Camo</vt:lpstr>
      <vt:lpstr>Camo</vt:lpstr>
      <vt:lpstr>Snowshoe Hare</vt:lpstr>
      <vt:lpstr>Advertising poison</vt:lpstr>
      <vt:lpstr>Mimics</vt:lpstr>
      <vt:lpstr>Moth larvae or snake?</vt:lpstr>
      <vt:lpstr>Rainforest plant adaptations</vt:lpstr>
      <vt:lpstr>Desert plant adaptations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Physical Adaptions?</dc:title>
  <dc:creator>ericnorris</dc:creator>
  <cp:lastModifiedBy>ericnorris</cp:lastModifiedBy>
  <cp:revision>15</cp:revision>
  <dcterms:created xsi:type="dcterms:W3CDTF">2013-10-02T01:21:32Z</dcterms:created>
  <dcterms:modified xsi:type="dcterms:W3CDTF">2013-10-03T00:29:41Z</dcterms:modified>
</cp:coreProperties>
</file>