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29CA-3C82-4D58-B644-9E9A6E669B97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E0DC5D-C1C6-430E-BA22-8CAB7E14D04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29CA-3C82-4D58-B644-9E9A6E669B97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0DC5D-C1C6-430E-BA22-8CAB7E14D0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29CA-3C82-4D58-B644-9E9A6E669B97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0DC5D-C1C6-430E-BA22-8CAB7E14D0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3D629CA-3C82-4D58-B644-9E9A6E669B97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5E0DC5D-C1C6-430E-BA22-8CAB7E14D04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29CA-3C82-4D58-B644-9E9A6E669B97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0DC5D-C1C6-430E-BA22-8CAB7E14D04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29CA-3C82-4D58-B644-9E9A6E669B97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0DC5D-C1C6-430E-BA22-8CAB7E14D04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0DC5D-C1C6-430E-BA22-8CAB7E14D04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29CA-3C82-4D58-B644-9E9A6E669B97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29CA-3C82-4D58-B644-9E9A6E669B97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0DC5D-C1C6-430E-BA22-8CAB7E14D04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29CA-3C82-4D58-B644-9E9A6E669B97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0DC5D-C1C6-430E-BA22-8CAB7E14D0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3D629CA-3C82-4D58-B644-9E9A6E669B97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5E0DC5D-C1C6-430E-BA22-8CAB7E14D04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29CA-3C82-4D58-B644-9E9A6E669B97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E0DC5D-C1C6-430E-BA22-8CAB7E14D04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3D629CA-3C82-4D58-B644-9E9A6E669B97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5E0DC5D-C1C6-430E-BA22-8CAB7E14D04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Do Objects Bend Light?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end eye correc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554480"/>
            <a:ext cx="6096000" cy="4876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people have trouble seeing because of the shape of their eyes.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end eye correction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1524000"/>
            <a:ext cx="4495800" cy="485546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Corrective lenses, glasses or contacts, help get the focal point back on the retina.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Prisms</a:t>
            </a:r>
            <a:endParaRPr lang="en-US" dirty="0"/>
          </a:p>
        </p:txBody>
      </p:sp>
      <p:pic>
        <p:nvPicPr>
          <p:cNvPr id="4" name="Content Placeholder 3" descr="bend prism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80381"/>
            <a:ext cx="4059238" cy="4059238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light waves enter, and exit, a prism the light waves change directions.</a:t>
            </a:r>
          </a:p>
          <a:p>
            <a:endParaRPr lang="en-US" dirty="0" smtClean="0"/>
          </a:p>
          <a:p>
            <a:r>
              <a:rPr lang="en-US" dirty="0" smtClean="0"/>
              <a:t>Each color refracts a slightly different amount.</a:t>
            </a:r>
          </a:p>
          <a:p>
            <a:endParaRPr lang="en-US" dirty="0" smtClean="0"/>
          </a:p>
          <a:p>
            <a:r>
              <a:rPr lang="en-US" dirty="0" smtClean="0"/>
              <a:t>This separates the white light into its component colors.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bend color transparen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676400"/>
            <a:ext cx="7308899" cy="4876800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Objects, whether transparent or opaque, appear to be a certain color because of the other colors they absorb.</a:t>
            </a: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Rainbows</a:t>
            </a:r>
            <a:endParaRPr lang="en-US" dirty="0"/>
          </a:p>
        </p:txBody>
      </p:sp>
      <p:pic>
        <p:nvPicPr>
          <p:cNvPr id="7" name="Content Placeholder 6" descr="bend rainbow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27307" y="1524000"/>
            <a:ext cx="3901024" cy="4572000"/>
          </a:xfrm>
        </p:spPr>
      </p:pic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May form anytime water droplets are in the air.</a:t>
            </a:r>
          </a:p>
          <a:p>
            <a:endParaRPr lang="en-US" dirty="0" smtClean="0"/>
          </a:p>
          <a:p>
            <a:r>
              <a:rPr lang="en-US" dirty="0" smtClean="0"/>
              <a:t>The droplets act like tiny prisms.</a:t>
            </a:r>
          </a:p>
          <a:p>
            <a:endParaRPr lang="en-US" dirty="0" smtClean="0"/>
          </a:p>
          <a:p>
            <a:r>
              <a:rPr lang="en-US" dirty="0" smtClean="0"/>
              <a:t>Not all rainy days have rainbows because you have to have sunlight too.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Convex lens</a:t>
            </a:r>
            <a:endParaRPr lang="en-US" dirty="0"/>
          </a:p>
        </p:txBody>
      </p:sp>
      <p:pic>
        <p:nvPicPr>
          <p:cNvPr id="5" name="Content Placeholder 4" descr="bend convex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87785"/>
            <a:ext cx="4059238" cy="304442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Thicker in the middle</a:t>
            </a:r>
          </a:p>
          <a:p>
            <a:endParaRPr lang="en-US" dirty="0" smtClean="0"/>
          </a:p>
          <a:p>
            <a:r>
              <a:rPr lang="en-US" dirty="0" smtClean="0"/>
              <a:t>Objects appear to be </a:t>
            </a:r>
            <a:r>
              <a:rPr lang="en-US" sz="3600" dirty="0" smtClean="0"/>
              <a:t>LARGER</a:t>
            </a:r>
          </a:p>
          <a:p>
            <a:endParaRPr lang="en-US" dirty="0" smtClean="0"/>
          </a:p>
          <a:p>
            <a:r>
              <a:rPr lang="en-US" dirty="0" smtClean="0"/>
              <a:t>Objects may appear to be upside down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Concave lens</a:t>
            </a:r>
            <a:endParaRPr lang="en-US" dirty="0"/>
          </a:p>
        </p:txBody>
      </p:sp>
      <p:pic>
        <p:nvPicPr>
          <p:cNvPr id="10" name="Content Placeholder 9" descr="bend concav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51005"/>
            <a:ext cx="4059238" cy="1917990"/>
          </a:xfrm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Thicker at the edges</a:t>
            </a:r>
          </a:p>
          <a:p>
            <a:endParaRPr lang="en-US" dirty="0" smtClean="0"/>
          </a:p>
          <a:p>
            <a:r>
              <a:rPr lang="en-US" dirty="0" smtClean="0"/>
              <a:t>Objects appear to be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smtClean="0"/>
              <a:t> </a:t>
            </a:r>
            <a:r>
              <a:rPr lang="en-US" sz="1400" dirty="0" smtClean="0"/>
              <a:t>smaller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Objects always appear upright</a:t>
            </a:r>
          </a:p>
          <a:p>
            <a:pPr>
              <a:buNone/>
            </a:pPr>
            <a:r>
              <a:rPr lang="en-US" sz="1400" dirty="0" smtClean="0"/>
              <a:t>	</a:t>
            </a: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bend water len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28700" y="1524000"/>
            <a:ext cx="7086600" cy="4572000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Convex or Concave?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bend concave vs conve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79330" y="1524000"/>
            <a:ext cx="5585340" cy="4572000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Mirrors can be convex and concave too!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end ey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44826" y="1706880"/>
            <a:ext cx="7156174" cy="438912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Each of your eyes contains a convex lens.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26</TotalTime>
  <Words>173</Words>
  <Application>Microsoft Office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Paper</vt:lpstr>
      <vt:lpstr>How Do Objects Bend Light?</vt:lpstr>
      <vt:lpstr>Prisms</vt:lpstr>
      <vt:lpstr>Objects, whether transparent or opaque, appear to be a certain color because of the other colors they absorb.</vt:lpstr>
      <vt:lpstr>Rainbows</vt:lpstr>
      <vt:lpstr>Convex lens</vt:lpstr>
      <vt:lpstr>Concave lens</vt:lpstr>
      <vt:lpstr>Convex or Concave?</vt:lpstr>
      <vt:lpstr>Mirrors can be convex and concave too!</vt:lpstr>
      <vt:lpstr>Each of your eyes contains a convex lens.</vt:lpstr>
      <vt:lpstr>Some people have trouble seeing because of the shape of their eyes.</vt:lpstr>
      <vt:lpstr>Corrective lenses, glasses or contacts, help get the focal point back on the retina.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Objects Bend Light?</dc:title>
  <dc:creator>ericnorris</dc:creator>
  <cp:lastModifiedBy>ericnorris</cp:lastModifiedBy>
  <cp:revision>3</cp:revision>
  <dcterms:created xsi:type="dcterms:W3CDTF">2013-11-10T21:27:31Z</dcterms:created>
  <dcterms:modified xsi:type="dcterms:W3CDTF">2013-11-10T21:53:53Z</dcterms:modified>
</cp:coreProperties>
</file>