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0EF895-9318-4E5B-9610-A25C109F409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00D1F2-5603-4AA3-AA7A-6F8801DFA5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Motion  Described and Measured?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tion speed de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780" y="1880111"/>
            <a:ext cx="6738620" cy="406348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is the distance traveled divided by the amount of time it took to get there.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on meas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may have seen a radar gun used to measure speed at a baseball game.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on sp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29456" cy="25981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Luge</a:t>
            </a:r>
            <a:r>
              <a:rPr lang="en-US" sz="2800" dirty="0" smtClean="0"/>
              <a:t>, downhill skiing, and bobsledding are among the fastest sports that do not use motorized vehicles.</a:t>
            </a:r>
            <a:endParaRPr lang="en-US" sz="2800" dirty="0"/>
          </a:p>
        </p:txBody>
      </p:sp>
      <p:pic>
        <p:nvPicPr>
          <p:cNvPr id="5" name="Picture 4" descr="motion spe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3962400" cy="2857500"/>
          </a:xfrm>
          <a:prstGeom prst="rect">
            <a:avLst/>
          </a:prstGeom>
        </p:spPr>
      </p:pic>
      <p:pic>
        <p:nvPicPr>
          <p:cNvPr id="6" name="Picture 5" descr="motion b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200400"/>
            <a:ext cx="28575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instantaneous, peak, and average speeds?</a:t>
            </a:r>
            <a:endParaRPr lang="en-US" dirty="0"/>
          </a:p>
        </p:txBody>
      </p:sp>
      <p:pic>
        <p:nvPicPr>
          <p:cNvPr id="4" name="Content Placeholder 3" descr="motion avg vs max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2819" y="1524000"/>
            <a:ext cx="3048000" cy="4572000"/>
          </a:xfrm>
        </p:spPr>
      </p:pic>
      <p:pic>
        <p:nvPicPr>
          <p:cNvPr id="7" name="Content Placeholder 6" descr="motion avg vs max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5342" y="1524000"/>
            <a:ext cx="3024953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tio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581400" cy="268774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Pictures don’t move, but how do we know the objects in them </a:t>
            </a:r>
            <a:r>
              <a:rPr lang="en-US" smtClean="0"/>
              <a:t>were moving?</a:t>
            </a:r>
            <a:endParaRPr lang="en-US"/>
          </a:p>
        </p:txBody>
      </p:sp>
      <p:pic>
        <p:nvPicPr>
          <p:cNvPr id="8" name="Picture 7" descr="motio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352800"/>
            <a:ext cx="5350213" cy="3048000"/>
          </a:xfrm>
          <a:prstGeom prst="rect">
            <a:avLst/>
          </a:prstGeom>
        </p:spPr>
      </p:pic>
      <p:pic>
        <p:nvPicPr>
          <p:cNvPr id="9" name="Picture 8" descr="motion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2819400" cy="1877720"/>
          </a:xfrm>
          <a:prstGeom prst="rect">
            <a:avLst/>
          </a:prstGeom>
        </p:spPr>
      </p:pic>
      <p:pic>
        <p:nvPicPr>
          <p:cNvPr id="11" name="Picture 10" descr="mo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8522" y="1447800"/>
            <a:ext cx="295421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on positi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333" y="1524000"/>
            <a:ext cx="753533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roller skate?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on posi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657995" cy="6019800"/>
          </a:xfrm>
        </p:spPr>
      </p:pic>
      <p:sp>
        <p:nvSpPr>
          <p:cNvPr id="5" name="TextBox 4"/>
          <p:cNvSpPr txBox="1"/>
          <p:nvPr/>
        </p:nvSpPr>
        <p:spPr>
          <a:xfrm>
            <a:off x="5334000" y="1524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many ways to describe an objects position or location.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and Backward</a:t>
            </a:r>
            <a:endParaRPr lang="en-US" dirty="0"/>
          </a:p>
        </p:txBody>
      </p:sp>
      <p:pic>
        <p:nvPicPr>
          <p:cNvPr id="4" name="Content Placeholder 3" descr="motion backward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8978"/>
            <a:ext cx="4038600" cy="3238957"/>
          </a:xfrm>
        </p:spPr>
      </p:pic>
      <p:pic>
        <p:nvPicPr>
          <p:cNvPr id="9" name="Content Placeholder 8" descr="motion up and dow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kinds of motion.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Up and Down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</a:t>
            </a:r>
            <a:endParaRPr lang="en-US" dirty="0"/>
          </a:p>
        </p:txBody>
      </p:sp>
      <p:pic>
        <p:nvPicPr>
          <p:cNvPr id="7" name="Content Placeholder 6" descr="motion sl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2600095" cy="3913187"/>
          </a:xfrm>
        </p:spPr>
      </p:pic>
      <p:pic>
        <p:nvPicPr>
          <p:cNvPr id="8" name="Content Placeholder 7" descr="motion fa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822353"/>
            <a:ext cx="4038600" cy="267220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kinds of motion.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path	</a:t>
            </a:r>
            <a:endParaRPr lang="en-US" dirty="0"/>
          </a:p>
        </p:txBody>
      </p:sp>
      <p:pic>
        <p:nvPicPr>
          <p:cNvPr id="7" name="Content Placeholder 6" descr="motion straigh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7279"/>
            <a:ext cx="4038600" cy="2682354"/>
          </a:xfrm>
        </p:spPr>
      </p:pic>
      <p:pic>
        <p:nvPicPr>
          <p:cNvPr id="8" name="Content Placeholder 7" descr="motion cur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7753" y="2819400"/>
            <a:ext cx="4019415" cy="2667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kinds of motion.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Curved path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tion frame of referen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038679" cy="3047999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tell the car has moved?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5181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Frame of Reference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position of an object changes during a certain amount of time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Distance-the change in an object’s position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" name="Content Placeholder 10" descr="motion distan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4038600" cy="25241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find an object’s speed, you need to measure two things.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dirty="0" smtClean="0"/>
              <a:t>Time-how long it takes the object to move through the distance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12" name="Picture 11" descr="motion t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4013539" cy="30051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196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How is Motion  Described and Measured?</vt:lpstr>
      <vt:lpstr>Where is the roller skate?</vt:lpstr>
      <vt:lpstr>Slide 3</vt:lpstr>
      <vt:lpstr>There are many kinds of motion.</vt:lpstr>
      <vt:lpstr>There are many kinds of motion.</vt:lpstr>
      <vt:lpstr>There are many kinds of motion.</vt:lpstr>
      <vt:lpstr>How can you tell the car has moved?</vt:lpstr>
      <vt:lpstr>speed</vt:lpstr>
      <vt:lpstr>To find an object’s speed, you need to measure two things.</vt:lpstr>
      <vt:lpstr>Speed is the distance traveled divided by the amount of time it took to get there.</vt:lpstr>
      <vt:lpstr>You may have seen a radar gun used to measure speed at a baseball game.</vt:lpstr>
      <vt:lpstr>Luge, downhill skiing, and bobsledding are among the fastest sports that do not use motorized vehicles.</vt:lpstr>
      <vt:lpstr>What is the difference between instantaneous, peak, and average speeds?</vt:lpstr>
      <vt:lpstr>Pictures don’t move, but how do we know the objects in them were moving?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Motion  Described and Measured?</dc:title>
  <dc:creator>ericnorris</dc:creator>
  <cp:lastModifiedBy>ericnorris</cp:lastModifiedBy>
  <cp:revision>6</cp:revision>
  <dcterms:created xsi:type="dcterms:W3CDTF">2013-12-02T20:40:16Z</dcterms:created>
  <dcterms:modified xsi:type="dcterms:W3CDTF">2013-12-02T21:37:07Z</dcterms:modified>
</cp:coreProperties>
</file>