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94F4-8BBF-4521-8B74-3124F141673D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E269C7-64E2-4478-805A-14A74E8AD5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94F4-8BBF-4521-8B74-3124F141673D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9C7-64E2-4478-805A-14A74E8AD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94F4-8BBF-4521-8B74-3124F141673D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9C7-64E2-4478-805A-14A74E8AD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8E94F4-8BBF-4521-8B74-3124F141673D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AE269C7-64E2-4478-805A-14A74E8AD5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94F4-8BBF-4521-8B74-3124F141673D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9C7-64E2-4478-805A-14A74E8AD5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94F4-8BBF-4521-8B74-3124F141673D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9C7-64E2-4478-805A-14A74E8AD5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9C7-64E2-4478-805A-14A74E8AD5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94F4-8BBF-4521-8B74-3124F141673D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94F4-8BBF-4521-8B74-3124F141673D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9C7-64E2-4478-805A-14A74E8AD5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94F4-8BBF-4521-8B74-3124F141673D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269C7-64E2-4478-805A-14A74E8AD5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8E94F4-8BBF-4521-8B74-3124F141673D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E269C7-64E2-4478-805A-14A74E8AD5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94F4-8BBF-4521-8B74-3124F141673D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E269C7-64E2-4478-805A-14A74E8AD5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8E94F4-8BBF-4521-8B74-3124F141673D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AE269C7-64E2-4478-805A-14A74E8AD5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ricnorris\Downloads\CaterpillarFeast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Factors Influence Ecosystems?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change in the water supply can affect all the living things in an ecosystem.</a:t>
            </a:r>
            <a:endParaRPr lang="en-US" dirty="0"/>
          </a:p>
        </p:txBody>
      </p:sp>
      <p:pic>
        <p:nvPicPr>
          <p:cNvPr id="7" name="Content Placeholder 6" descr="abiotic wat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0999" y="1524000"/>
            <a:ext cx="5283201" cy="2971800"/>
          </a:xfrm>
        </p:spPr>
      </p:pic>
      <p:pic>
        <p:nvPicPr>
          <p:cNvPr id="8" name="Content Placeholder 7" descr="abiotic water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3657600"/>
            <a:ext cx="4059238" cy="270503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Rich soil has many plants; poor soil will have only a few.</a:t>
            </a:r>
            <a:endParaRPr lang="en-US" dirty="0"/>
          </a:p>
        </p:txBody>
      </p:sp>
      <p:pic>
        <p:nvPicPr>
          <p:cNvPr id="5" name="Content Placeholder 4" descr="abiotic soil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733800"/>
            <a:ext cx="4173584" cy="2781276"/>
          </a:xfrm>
        </p:spPr>
      </p:pic>
      <p:pic>
        <p:nvPicPr>
          <p:cNvPr id="6" name="Content Placeholder 5" descr="abiotic soi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95700" y="990600"/>
            <a:ext cx="5143499" cy="3429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Pollution can affect all living things.</a:t>
            </a:r>
            <a:endParaRPr lang="en-US" dirty="0"/>
          </a:p>
        </p:txBody>
      </p:sp>
      <p:pic>
        <p:nvPicPr>
          <p:cNvPr id="5" name="Content Placeholder 4" descr="abiotic pollution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524000"/>
            <a:ext cx="4059238" cy="2629569"/>
          </a:xfrm>
        </p:spPr>
      </p:pic>
      <p:pic>
        <p:nvPicPr>
          <p:cNvPr id="6" name="Content Placeholder 5" descr="abiotic pollu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1000" y="3657600"/>
            <a:ext cx="4603750" cy="27622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biotic clima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24000"/>
            <a:ext cx="7661343" cy="49530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climate do you live in?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two main factors that influence climate are…</a:t>
            </a:r>
            <a:endParaRPr lang="en-US" dirty="0"/>
          </a:p>
        </p:txBody>
      </p:sp>
      <p:pic>
        <p:nvPicPr>
          <p:cNvPr id="7" name="Content Placeholder 6" descr="abiotic su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87785"/>
            <a:ext cx="4059238" cy="3044429"/>
          </a:xfrm>
        </p:spPr>
      </p:pic>
      <p:pic>
        <p:nvPicPr>
          <p:cNvPr id="5" name="Content Placeholder 4" descr="abiotic rai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69443" y="2422205"/>
            <a:ext cx="4146995" cy="283559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Tundra</a:t>
            </a:r>
            <a:endParaRPr lang="en-US" dirty="0"/>
          </a:p>
        </p:txBody>
      </p:sp>
      <p:pic>
        <p:nvPicPr>
          <p:cNvPr id="5" name="Content Placeholder 4" descr="abiotic tundra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3457575" cy="2105025"/>
          </a:xfrm>
        </p:spPr>
      </p:pic>
      <p:pic>
        <p:nvPicPr>
          <p:cNvPr id="6" name="Content Placeholder 5" descr="abiotic tundra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86200" y="3200400"/>
            <a:ext cx="4800600" cy="318759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Taiga</a:t>
            </a:r>
            <a:endParaRPr lang="en-US" dirty="0"/>
          </a:p>
        </p:txBody>
      </p:sp>
      <p:pic>
        <p:nvPicPr>
          <p:cNvPr id="5" name="Content Placeholder 4" descr="abiotic taiga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3457575" cy="2105025"/>
          </a:xfrm>
        </p:spPr>
      </p:pic>
      <p:pic>
        <p:nvPicPr>
          <p:cNvPr id="6" name="Content Placeholder 5" descr="abiotic taiga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62400" y="2971800"/>
            <a:ext cx="4751048" cy="332573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Grassland/Savanna</a:t>
            </a:r>
            <a:endParaRPr lang="en-US" dirty="0"/>
          </a:p>
        </p:txBody>
      </p:sp>
      <p:pic>
        <p:nvPicPr>
          <p:cNvPr id="5" name="Content Placeholder 4" descr="abiotic grass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3457575" cy="2105025"/>
          </a:xfrm>
        </p:spPr>
      </p:pic>
      <p:pic>
        <p:nvPicPr>
          <p:cNvPr id="6" name="Content Placeholder 5" descr="abiotic grass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38600" y="2819400"/>
            <a:ext cx="4648200" cy="34861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Deciduous Forest</a:t>
            </a:r>
            <a:endParaRPr lang="en-US" dirty="0"/>
          </a:p>
        </p:txBody>
      </p:sp>
      <p:pic>
        <p:nvPicPr>
          <p:cNvPr id="5" name="Content Placeholder 4" descr="abiotic decid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3457575" cy="2105025"/>
          </a:xfrm>
        </p:spPr>
      </p:pic>
      <p:pic>
        <p:nvPicPr>
          <p:cNvPr id="6" name="Content Placeholder 5" descr="abiotic decid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86200" y="3124200"/>
            <a:ext cx="4883553" cy="325977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</a:t>
            </a:r>
            <a:endParaRPr lang="en-US" dirty="0"/>
          </a:p>
        </p:txBody>
      </p:sp>
      <p:pic>
        <p:nvPicPr>
          <p:cNvPr id="5" name="Content Placeholder 4" descr="abiotic desert2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3457575" cy="2105025"/>
          </a:xfrm>
        </p:spPr>
      </p:pic>
      <p:pic>
        <p:nvPicPr>
          <p:cNvPr id="6" name="Content Placeholder 5" descr="abiotic deser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62400" y="2743200"/>
            <a:ext cx="4772819" cy="357961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arned hunt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02498"/>
            <a:ext cx="6019800" cy="449980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biotic factors: the living parts of an ecosystem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Rain Forest</a:t>
            </a:r>
            <a:endParaRPr lang="en-US" dirty="0"/>
          </a:p>
        </p:txBody>
      </p:sp>
      <p:pic>
        <p:nvPicPr>
          <p:cNvPr id="5" name="Content Placeholder 4" descr="abiotic trop2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3457575" cy="2105025"/>
          </a:xfrm>
        </p:spPr>
      </p:pic>
      <p:pic>
        <p:nvPicPr>
          <p:cNvPr id="6" name="Content Placeholder 5" descr="abiotic tro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86200" y="2514600"/>
            <a:ext cx="4828382" cy="386270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 provide food for animals.</a:t>
            </a:r>
            <a:endParaRPr lang="en-US" dirty="0"/>
          </a:p>
        </p:txBody>
      </p:sp>
      <p:pic>
        <p:nvPicPr>
          <p:cNvPr id="4" name="CaterpillarFeast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752600"/>
            <a:ext cx="57912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iotic plant shel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1519" y="2209801"/>
            <a:ext cx="7680960" cy="3200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 provide shelter for animals.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co decompos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752600"/>
            <a:ext cx="4343400" cy="4343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Earthworms help loosen the soil.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Too many plant eaters can be harmful.</a:t>
            </a:r>
            <a:endParaRPr lang="en-US" dirty="0"/>
          </a:p>
        </p:txBody>
      </p:sp>
      <p:pic>
        <p:nvPicPr>
          <p:cNvPr id="4" name="Content Placeholder 3" descr="biotic swar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4878436" cy="2819400"/>
          </a:xfrm>
        </p:spPr>
      </p:pic>
      <p:pic>
        <p:nvPicPr>
          <p:cNvPr id="7" name="Content Placeholder 6" descr="biotic deer her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3352800"/>
            <a:ext cx="4114800" cy="30861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iotic kudz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3570" y="1704181"/>
            <a:ext cx="6558830" cy="4315619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Sometimes a new kind of plant can change an ecosystem.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o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000" y="1835150"/>
            <a:ext cx="6350000" cy="39497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abitoic</a:t>
            </a:r>
            <a:r>
              <a:rPr lang="en-US" dirty="0" smtClean="0"/>
              <a:t> factors: the nonliving parts of an ecosystem.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Plants need sunlight. Where trees shade the ground other plants may </a:t>
            </a:r>
            <a:r>
              <a:rPr lang="en-US" smtClean="0"/>
              <a:t>not grow.</a:t>
            </a:r>
            <a:endParaRPr lang="en-US"/>
          </a:p>
        </p:txBody>
      </p:sp>
      <p:pic>
        <p:nvPicPr>
          <p:cNvPr id="7" name="Content Placeholder 6" descr="abiotic sun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209800"/>
            <a:ext cx="4724400" cy="3151138"/>
          </a:xfrm>
        </p:spPr>
      </p:pic>
      <p:pic>
        <p:nvPicPr>
          <p:cNvPr id="8" name="Content Placeholder 7" descr="abiotic su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15000" y="1752600"/>
            <a:ext cx="3048953" cy="4572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</TotalTime>
  <Words>138</Words>
  <Application>Microsoft Office PowerPoint</Application>
  <PresentationFormat>On-screen Show (4:3)</PresentationFormat>
  <Paragraphs>20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Paper</vt:lpstr>
      <vt:lpstr>What Factors Influence Ecosystems?</vt:lpstr>
      <vt:lpstr>biotic factors: the living parts of an ecosystem</vt:lpstr>
      <vt:lpstr>Plants provide food for animals.</vt:lpstr>
      <vt:lpstr>Plants provide shelter for animals.</vt:lpstr>
      <vt:lpstr>Earthworms help loosen the soil.</vt:lpstr>
      <vt:lpstr>Too many plant eaters can be harmful.</vt:lpstr>
      <vt:lpstr>Sometimes a new kind of plant can change an ecosystem.</vt:lpstr>
      <vt:lpstr>abitoic factors: the nonliving parts of an ecosystem.</vt:lpstr>
      <vt:lpstr>Plants need sunlight. Where trees shade the ground other plants may not grow.</vt:lpstr>
      <vt:lpstr>A change in the water supply can affect all the living things in an ecosystem.</vt:lpstr>
      <vt:lpstr>Rich soil has many plants; poor soil will have only a few.</vt:lpstr>
      <vt:lpstr>Pollution can affect all living things.</vt:lpstr>
      <vt:lpstr>Which climate do you live in?</vt:lpstr>
      <vt:lpstr>The two main factors that influence climate are…</vt:lpstr>
      <vt:lpstr>Tundra</vt:lpstr>
      <vt:lpstr>Taiga</vt:lpstr>
      <vt:lpstr>Grassland/Savanna</vt:lpstr>
      <vt:lpstr>Deciduous Forest</vt:lpstr>
      <vt:lpstr>Desert</vt:lpstr>
      <vt:lpstr>Tropical Rain Forest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Factors Influence Ecosystems?</dc:title>
  <dc:creator>ericnorris</dc:creator>
  <cp:lastModifiedBy>ericnorris</cp:lastModifiedBy>
  <cp:revision>7</cp:revision>
  <dcterms:created xsi:type="dcterms:W3CDTF">2013-09-21T13:56:06Z</dcterms:created>
  <dcterms:modified xsi:type="dcterms:W3CDTF">2013-09-22T01:57:30Z</dcterms:modified>
</cp:coreProperties>
</file>