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DECC-D7D2-4143-BC6A-70EA8FF15875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595628-26E7-4BC7-B367-A05FD6476E9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DECC-D7D2-4143-BC6A-70EA8FF15875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5628-26E7-4BC7-B367-A05FD6476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DECC-D7D2-4143-BC6A-70EA8FF15875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5628-26E7-4BC7-B367-A05FD6476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04DECC-D7D2-4143-BC6A-70EA8FF15875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3595628-26E7-4BC7-B367-A05FD6476E9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DECC-D7D2-4143-BC6A-70EA8FF15875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5628-26E7-4BC7-B367-A05FD6476E9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DECC-D7D2-4143-BC6A-70EA8FF15875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5628-26E7-4BC7-B367-A05FD6476E9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5628-26E7-4BC7-B367-A05FD6476E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DECC-D7D2-4143-BC6A-70EA8FF15875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DECC-D7D2-4143-BC6A-70EA8FF15875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5628-26E7-4BC7-B367-A05FD6476E9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DECC-D7D2-4143-BC6A-70EA8FF15875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5628-26E7-4BC7-B367-A05FD6476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04DECC-D7D2-4143-BC6A-70EA8FF15875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595628-26E7-4BC7-B367-A05FD6476E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DECC-D7D2-4143-BC6A-70EA8FF15875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595628-26E7-4BC7-B367-A05FD6476E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04DECC-D7D2-4143-BC6A-70EA8FF15875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3595628-26E7-4BC7-B367-A05FD6476E9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Does Energy Flow Through an Ecosystem?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Only 10 percent of the food energy passes up to the next level in the pyramid.</a:t>
            </a:r>
            <a:endParaRPr lang="en-US" dirty="0"/>
          </a:p>
        </p:txBody>
      </p:sp>
      <p:pic>
        <p:nvPicPr>
          <p:cNvPr id="4" name="Content Placeholder 3" descr="hab energy pyramid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9951" y="2288920"/>
            <a:ext cx="4266487" cy="319747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level consumers need many producers to support them.</a:t>
            </a:r>
          </a:p>
          <a:p>
            <a:endParaRPr lang="en-US" dirty="0" smtClean="0"/>
          </a:p>
          <a:p>
            <a:r>
              <a:rPr lang="en-US" dirty="0" smtClean="0"/>
              <a:t>Second level consumers need many first level consumers to support them.</a:t>
            </a:r>
          </a:p>
          <a:p>
            <a:endParaRPr lang="en-US" dirty="0" smtClean="0"/>
          </a:p>
          <a:p>
            <a:r>
              <a:rPr lang="en-US" dirty="0" smtClean="0"/>
              <a:t>Only one or two animals are at the top.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ab droug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00200"/>
            <a:ext cx="7010399" cy="4651606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a habitat experiences a drought, the available resources will decrease.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b dese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5715000" cy="42862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probably won’t see a heron in the desert…</a:t>
            </a:r>
            <a:endParaRPr lang="en-US" dirty="0"/>
          </a:p>
        </p:txBody>
      </p:sp>
      <p:pic>
        <p:nvPicPr>
          <p:cNvPr id="5" name="Picture 4" descr="hab blue he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089400"/>
            <a:ext cx="3581400" cy="238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b swam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905000"/>
            <a:ext cx="6858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or a penguin in the swamp.</a:t>
            </a:r>
            <a:endParaRPr lang="en-US" dirty="0"/>
          </a:p>
        </p:txBody>
      </p:sp>
      <p:pic>
        <p:nvPicPr>
          <p:cNvPr id="5" name="Picture 4" descr="hab pengu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447800"/>
            <a:ext cx="2209800" cy="3016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abit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8305800" cy="438823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habitat: </a:t>
            </a:r>
            <a:r>
              <a:rPr lang="en-US" dirty="0" smtClean="0"/>
              <a:t>An environment that meets the needs of a living </a:t>
            </a:r>
            <a:r>
              <a:rPr lang="en-US" dirty="0" smtClean="0"/>
              <a:t>thing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b nich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3860800" cy="2895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niche: the role of a living thing</a:t>
            </a:r>
            <a:endParaRPr lang="en-US" dirty="0"/>
          </a:p>
        </p:txBody>
      </p:sp>
      <p:pic>
        <p:nvPicPr>
          <p:cNvPr id="5" name="Picture 4" descr="hab nich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352800"/>
            <a:ext cx="4876800" cy="3340608"/>
          </a:xfrm>
          <a:prstGeom prst="rect">
            <a:avLst/>
          </a:prstGeom>
        </p:spPr>
      </p:pic>
      <p:pic>
        <p:nvPicPr>
          <p:cNvPr id="6" name="Picture 5" descr="hab nich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507482"/>
            <a:ext cx="3048000" cy="20621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b food ch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food chain: the movement of energy in a sequence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the predator? Who is the prey?</a:t>
            </a:r>
            <a:endParaRPr lang="en-US" dirty="0"/>
          </a:p>
        </p:txBody>
      </p:sp>
      <p:pic>
        <p:nvPicPr>
          <p:cNvPr id="6" name="Content Placeholder 5" descr="hab food chai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80935"/>
            <a:ext cx="6705600" cy="478433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b food chai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7988809" cy="480727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Bobcats affect rabbit populations.</a:t>
            </a:r>
            <a:br>
              <a:rPr lang="en-US" dirty="0" smtClean="0"/>
            </a:br>
            <a:r>
              <a:rPr lang="en-US" dirty="0" smtClean="0"/>
              <a:t>Without wolves deer overpopulate.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b food web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6101503" cy="47339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food web is a system of food chains that overlap.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98</TotalTime>
  <Words>145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How Does Energy Flow Through an Ecosystem?</vt:lpstr>
      <vt:lpstr>You probably won’t see a heron in the desert…</vt:lpstr>
      <vt:lpstr>… or a penguin in the swamp.</vt:lpstr>
      <vt:lpstr>habitat: An environment that meets the needs of a living thing</vt:lpstr>
      <vt:lpstr>niche: the role of a living thing</vt:lpstr>
      <vt:lpstr>food chain: the movement of energy in a sequence</vt:lpstr>
      <vt:lpstr>Who is the predator? Who is the prey?</vt:lpstr>
      <vt:lpstr>Bobcats affect rabbit populations. Without wolves deer overpopulate.</vt:lpstr>
      <vt:lpstr>A food web is a system of food chains that overlap.</vt:lpstr>
      <vt:lpstr>Only 10 percent of the food energy passes up to the next level in the pyramid.</vt:lpstr>
      <vt:lpstr>If a habitat experiences a drought, the available resources will decrease.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Energy Flow Through an Ecosystem?</dc:title>
  <dc:creator>ericnorris</dc:creator>
  <cp:lastModifiedBy>ericnorris</cp:lastModifiedBy>
  <cp:revision>10</cp:revision>
  <dcterms:created xsi:type="dcterms:W3CDTF">2013-09-15T23:15:24Z</dcterms:created>
  <dcterms:modified xsi:type="dcterms:W3CDTF">2013-09-16T00:53:49Z</dcterms:modified>
</cp:coreProperties>
</file>