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3B6CA0-9399-4684-812E-B3F184BE3540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C657F72-5F6F-455E-A647-7AA095FDBEA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Scientists Use Graphs?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raphs table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64508" y="1603325"/>
            <a:ext cx="7336491" cy="472127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Tables are a good way to collect data in an organized way.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Title: what the table is about</a:t>
            </a:r>
            <a:endParaRPr lang="en-US" dirty="0"/>
          </a:p>
        </p:txBody>
      </p:sp>
      <p:pic>
        <p:nvPicPr>
          <p:cNvPr id="15" name="Content Placeholder 14" descr="graphs table3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013664" y="2743200"/>
            <a:ext cx="3527091" cy="2667000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Table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Headings: what info is given in each part</a:t>
            </a:r>
            <a:endParaRPr lang="en-US" dirty="0"/>
          </a:p>
        </p:txBody>
      </p:sp>
      <p:pic>
        <p:nvPicPr>
          <p:cNvPr id="13" name="Content Placeholder 12" descr="graphs table4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81000" y="2971800"/>
            <a:ext cx="4063042" cy="2743200"/>
          </a:xfrm>
        </p:spPr>
      </p:pic>
      <p:sp>
        <p:nvSpPr>
          <p:cNvPr id="14" name="TextBox 13"/>
          <p:cNvSpPr txBox="1"/>
          <p:nvPr/>
        </p:nvSpPr>
        <p:spPr>
          <a:xfrm>
            <a:off x="609600" y="24384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MLS Standings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graphs ba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46903"/>
            <a:ext cx="6248400" cy="4434349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 Graphs are good for comparing information about different groups.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Horizontal Bars</a:t>
            </a:r>
            <a:endParaRPr lang="en-US" dirty="0"/>
          </a:p>
        </p:txBody>
      </p:sp>
      <p:pic>
        <p:nvPicPr>
          <p:cNvPr id="9" name="Content Placeholder 8" descr="graphs bar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91545"/>
            <a:ext cx="4038600" cy="2733822"/>
          </a:xfrm>
        </p:spPr>
      </p:pic>
      <p:pic>
        <p:nvPicPr>
          <p:cNvPr id="10" name="Content Placeholder 9" descr="graphs bar3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30032" y="2667000"/>
            <a:ext cx="3792466" cy="289559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don’t need to read all the data to interpret a graph!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Double Bar Graph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graphs line not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600200"/>
            <a:ext cx="5629275" cy="3609975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 graphs are good when you want to show change over time.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00200" y="54864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 What is the unit of time???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unit of time belongs on the x-axis</a:t>
            </a:r>
            <a:endParaRPr lang="en-US" dirty="0"/>
          </a:p>
        </p:txBody>
      </p:sp>
      <p:pic>
        <p:nvPicPr>
          <p:cNvPr id="9" name="Content Placeholder 8" descr="graphs line2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3999" y="2667001"/>
            <a:ext cx="4020035" cy="2971800"/>
          </a:xfrm>
        </p:spPr>
      </p:pic>
      <p:pic>
        <p:nvPicPr>
          <p:cNvPr id="10" name="Content Placeholder 9" descr="graphs line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31929" y="2514600"/>
            <a:ext cx="3982978" cy="320039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Seconds, minutes, hours, days, weeks, months, years, decades, centuries, or millennia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Double line graphs can compare two sets of data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Circle graphs are used to compare parts of something to the whole thing.</a:t>
            </a:r>
            <a:endParaRPr lang="en-US" dirty="0"/>
          </a:p>
        </p:txBody>
      </p:sp>
      <p:pic>
        <p:nvPicPr>
          <p:cNvPr id="9" name="Content Placeholder 3" descr="circle grap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0702" y="2286000"/>
            <a:ext cx="5234609" cy="3962400"/>
          </a:xfrm>
        </p:spPr>
      </p:pic>
      <p:sp>
        <p:nvSpPr>
          <p:cNvPr id="10" name="TextBox 9"/>
          <p:cNvSpPr txBox="1"/>
          <p:nvPr/>
        </p:nvSpPr>
        <p:spPr>
          <a:xfrm>
            <a:off x="1219200" y="16764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Favorite movie genre in Mr. Norris’s class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Sometimes called a pie graph</a:t>
            </a:r>
            <a:endParaRPr lang="en-US" dirty="0"/>
          </a:p>
        </p:txBody>
      </p:sp>
      <p:pic>
        <p:nvPicPr>
          <p:cNvPr id="9" name="Content Placeholder 8" descr="graphs pi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9600" y="2443957"/>
            <a:ext cx="3581399" cy="3581399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Circle graphs usually show their data as percents of the whole thing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 smtClean="0"/>
              <a:t>Sometimes fractions are used instead</a:t>
            </a:r>
            <a:endParaRPr lang="en-US" dirty="0"/>
          </a:p>
        </p:txBody>
      </p:sp>
      <p:pic>
        <p:nvPicPr>
          <p:cNvPr id="10" name="Content Placeholder 9" descr="circle graph 2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2438400"/>
            <a:ext cx="3641123" cy="365759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</TotalTime>
  <Words>174</Words>
  <Application>Microsoft Office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How Do Scientists Use Graphs?</vt:lpstr>
      <vt:lpstr>Tables are a good way to collect data in an organized way.</vt:lpstr>
      <vt:lpstr>Parts of a Table</vt:lpstr>
      <vt:lpstr>Bar Graphs are good for comparing information about different groups.</vt:lpstr>
      <vt:lpstr>You don’t need to read all the data to interpret a graph!</vt:lpstr>
      <vt:lpstr>Line graphs are good when you want to show change over time.</vt:lpstr>
      <vt:lpstr>Seconds, minutes, hours, days, weeks, months, years, decades, centuries, or millennia</vt:lpstr>
      <vt:lpstr>Circle graphs are used to compare parts of something to the whole thing.</vt:lpstr>
      <vt:lpstr>Circle graphs usually show their data as percents of the whole thing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Scientists Use Graphs?</dc:title>
  <dc:creator>ericnorris</dc:creator>
  <cp:lastModifiedBy>ericnorris</cp:lastModifiedBy>
  <cp:revision>5</cp:revision>
  <dcterms:created xsi:type="dcterms:W3CDTF">2013-08-18T21:31:13Z</dcterms:created>
  <dcterms:modified xsi:type="dcterms:W3CDTF">2013-08-18T22:17:53Z</dcterms:modified>
</cp:coreProperties>
</file>