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0B2EDF-3DA6-4C23-A6FE-F37F433D14C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EB133A-C0C0-4F2F-AF4E-2DAEFD8CC9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Behavioral Adaptations?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h extinctio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239000" cy="48155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warming doesn't just affect polar regions.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h endangere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810000" cy="2447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Animals and plants that are close to becoming extinct are called endangered species.</a:t>
            </a:r>
            <a:endParaRPr lang="en-US" sz="3200" dirty="0"/>
          </a:p>
        </p:txBody>
      </p:sp>
      <p:pic>
        <p:nvPicPr>
          <p:cNvPr id="5" name="Picture 4" descr="beh endangere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332" y="2514600"/>
            <a:ext cx="4606668" cy="3898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actions may contribute to extinction of species as well.</a:t>
            </a:r>
            <a:endParaRPr lang="en-US" dirty="0"/>
          </a:p>
        </p:txBody>
      </p:sp>
      <p:pic>
        <p:nvPicPr>
          <p:cNvPr id="4" name="Content Placeholder 3" descr="beh extinctio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2747869" cy="501867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People disturb or destroy habitats when they cut down forests for timber or to make room for buildings.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actions may contribute to extinction of species as well.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hunting or fishing and area can lead to the extinction of a species.</a:t>
            </a:r>
          </a:p>
          <a:p>
            <a:endParaRPr lang="en-US" dirty="0" smtClean="0"/>
          </a:p>
          <a:p>
            <a:r>
              <a:rPr lang="en-US" dirty="0" smtClean="0"/>
              <a:t>The people of Mauritius island hunted the dodo bird to extinction.</a:t>
            </a:r>
          </a:p>
          <a:p>
            <a:endParaRPr lang="en-US" dirty="0" smtClean="0"/>
          </a:p>
          <a:p>
            <a:r>
              <a:rPr lang="en-US" dirty="0" smtClean="0"/>
              <a:t>White settlers almost did the same to the buffalo.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actions may contribute to extinction of species as well.</a:t>
            </a:r>
            <a:endParaRPr lang="en-US" dirty="0"/>
          </a:p>
        </p:txBody>
      </p:sp>
      <p:pic>
        <p:nvPicPr>
          <p:cNvPr id="5" name="Content Placeholder 4" descr="biotic kudz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59238" cy="26709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Introducing nonnative species to an area can cause native species to be crowded out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tinct hu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2724912" cy="39502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instinct: a behavior an animal is born with</a:t>
            </a:r>
            <a:endParaRPr lang="en-US" dirty="0"/>
          </a:p>
        </p:txBody>
      </p:sp>
      <p:pic>
        <p:nvPicPr>
          <p:cNvPr id="5" name="Picture 4" descr="beh protec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0"/>
            <a:ext cx="3090929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tinct hu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610100" cy="34575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instincts help an animal survive.</a:t>
            </a:r>
            <a:endParaRPr lang="en-US" dirty="0"/>
          </a:p>
        </p:txBody>
      </p:sp>
      <p:pic>
        <p:nvPicPr>
          <p:cNvPr id="6" name="Picture 5" descr="instinct ne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3591649" cy="4724400"/>
          </a:xfrm>
          <a:prstGeom prst="rect">
            <a:avLst/>
          </a:prstGeom>
        </p:spPr>
      </p:pic>
      <p:pic>
        <p:nvPicPr>
          <p:cNvPr id="7" name="Picture 6" descr="beh 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733800"/>
            <a:ext cx="2925621" cy="2752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animals know by instinct how to get ready for winter.</a:t>
            </a:r>
            <a:endParaRPr lang="en-US" dirty="0"/>
          </a:p>
        </p:txBody>
      </p:sp>
      <p:pic>
        <p:nvPicPr>
          <p:cNvPr id="4" name="Content Placeholder 3" descr="beh hibernatio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1"/>
            <a:ext cx="3657600" cy="245973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First, they eat more than normal so they can gain fat.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Then, they find dens or build shelters.</a:t>
            </a:r>
            <a:endParaRPr lang="en-US" dirty="0"/>
          </a:p>
        </p:txBody>
      </p:sp>
      <p:pic>
        <p:nvPicPr>
          <p:cNvPr id="9" name="Picture 8" descr="beh hibernati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0386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h hibern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9776" y="1524000"/>
            <a:ext cx="3584448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hibernation: an inactive state during which normal body activities slow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h mig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3962400"/>
            <a:ext cx="4643887" cy="259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migration: regular movement from one area to another</a:t>
            </a:r>
            <a:endParaRPr lang="en-US" dirty="0"/>
          </a:p>
        </p:txBody>
      </p:sp>
      <p:pic>
        <p:nvPicPr>
          <p:cNvPr id="5" name="Picture 4" descr="beh migr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447800"/>
            <a:ext cx="3810000" cy="2552700"/>
          </a:xfrm>
          <a:prstGeom prst="rect">
            <a:avLst/>
          </a:prstGeom>
        </p:spPr>
      </p:pic>
      <p:pic>
        <p:nvPicPr>
          <p:cNvPr id="6" name="Picture 5" descr="beh migrati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extinction: the loss of a kind of living thing</a:t>
            </a:r>
            <a:endParaRPr lang="en-US" dirty="0"/>
          </a:p>
        </p:txBody>
      </p:sp>
      <p:pic>
        <p:nvPicPr>
          <p:cNvPr id="4" name="Content Placeholder 3" descr="beh extini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451" y="1905000"/>
            <a:ext cx="4012068" cy="3886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extinctions in ancient times were natural</a:t>
            </a:r>
          </a:p>
          <a:p>
            <a:endParaRPr lang="en-US" dirty="0" smtClean="0"/>
          </a:p>
          <a:p>
            <a:r>
              <a:rPr lang="en-US" dirty="0" smtClean="0"/>
              <a:t>Scientists believe there have been between 3 and 5 extinction level events in Earth’s history</a:t>
            </a:r>
          </a:p>
          <a:p>
            <a:endParaRPr lang="en-US" dirty="0" smtClean="0"/>
          </a:p>
          <a:p>
            <a:r>
              <a:rPr lang="en-US" dirty="0" smtClean="0"/>
              <a:t>None of them were due to human actions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animals that have gone extinct: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warming may cause certain species to go extinct.</a:t>
            </a:r>
            <a:endParaRPr lang="en-US" dirty="0"/>
          </a:p>
        </p:txBody>
      </p:sp>
      <p:pic>
        <p:nvPicPr>
          <p:cNvPr id="6" name="Content Placeholder 5" descr="beh endange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3040" y="1524000"/>
            <a:ext cx="5852160" cy="4876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258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What Are Behavioral Adaptations?</vt:lpstr>
      <vt:lpstr>instinct: a behavior an animal is born with</vt:lpstr>
      <vt:lpstr>All instincts help an animal survive.</vt:lpstr>
      <vt:lpstr>Many animals know by instinct how to get ready for winter.</vt:lpstr>
      <vt:lpstr>hibernation: an inactive state during which normal body activities slow</vt:lpstr>
      <vt:lpstr>migration: regular movement from one area to another</vt:lpstr>
      <vt:lpstr>extinction: the loss of a kind of living thing</vt:lpstr>
      <vt:lpstr>Examples of animals that have gone extinct:</vt:lpstr>
      <vt:lpstr>Global warming may cause certain species to go extinct.</vt:lpstr>
      <vt:lpstr>Global warming doesn't just affect polar regions.</vt:lpstr>
      <vt:lpstr>Animals and plants that are close to becoming extinct are called endangered species.</vt:lpstr>
      <vt:lpstr>Human actions may contribute to extinction of species as well.</vt:lpstr>
      <vt:lpstr>Human actions may contribute to extinction of species as well.</vt:lpstr>
      <vt:lpstr>Human actions may contribute to extinction of species as well.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Behavioral Adaptations?</dc:title>
  <dc:creator>ericnorris</dc:creator>
  <cp:lastModifiedBy>ericnorris</cp:lastModifiedBy>
  <cp:revision>6</cp:revision>
  <dcterms:created xsi:type="dcterms:W3CDTF">2013-10-14T16:08:31Z</dcterms:created>
  <dcterms:modified xsi:type="dcterms:W3CDTF">2013-10-14T17:27:03Z</dcterms:modified>
</cp:coreProperties>
</file>